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Lst>
  <p:notesMasterIdLst>
    <p:notesMasterId r:id="rId24"/>
  </p:notesMasterIdLst>
  <p:sldIdLst>
    <p:sldId id="271" r:id="rId5"/>
    <p:sldId id="256" r:id="rId6"/>
    <p:sldId id="257" r:id="rId7"/>
    <p:sldId id="261" r:id="rId8"/>
    <p:sldId id="258" r:id="rId9"/>
    <p:sldId id="260" r:id="rId10"/>
    <p:sldId id="259" r:id="rId11"/>
    <p:sldId id="262" r:id="rId12"/>
    <p:sldId id="269" r:id="rId13"/>
    <p:sldId id="263" r:id="rId14"/>
    <p:sldId id="264" r:id="rId15"/>
    <p:sldId id="265" r:id="rId16"/>
    <p:sldId id="272" r:id="rId17"/>
    <p:sldId id="273" r:id="rId18"/>
    <p:sldId id="275" r:id="rId19"/>
    <p:sldId id="266" r:id="rId20"/>
    <p:sldId id="274" r:id="rId21"/>
    <p:sldId id="267" r:id="rId22"/>
    <p:sldId id="268"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59" autoAdjust="0"/>
    <p:restoredTop sz="83587" autoAdjust="0"/>
  </p:normalViewPr>
  <p:slideViewPr>
    <p:cSldViewPr>
      <p:cViewPr varScale="1">
        <p:scale>
          <a:sx n="64" d="100"/>
          <a:sy n="64" d="100"/>
        </p:scale>
        <p:origin x="-966" y="-132"/>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_rels/viewProps.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ACA7CD-3783-4494-932C-30AE59F32694}" type="datetimeFigureOut">
              <a:rPr lang="en-US" smtClean="0"/>
              <a:pPr/>
              <a:t>4/20/2011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6513C3-A6D2-401D-A503-5889CA6B377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a:t>
            </a:r>
            <a:r>
              <a:rPr lang="en-US" baseline="0" dirty="0" smtClean="0"/>
              <a:t> concern is about what information we are giving up, who is doing what with our information, and what information is being shared without our knowledge</a:t>
            </a:r>
            <a:endParaRPr lang="en-US" dirty="0"/>
          </a:p>
        </p:txBody>
      </p:sp>
      <p:sp>
        <p:nvSpPr>
          <p:cNvPr id="4" name="Slide Number Placeholder 3"/>
          <p:cNvSpPr>
            <a:spLocks noGrp="1"/>
          </p:cNvSpPr>
          <p:nvPr>
            <p:ph type="sldNum" sz="quarter" idx="10"/>
          </p:nvPr>
        </p:nvSpPr>
        <p:spPr/>
        <p:txBody>
          <a:bodyPr/>
          <a:lstStyle/>
          <a:p>
            <a:fld id="{2C6513C3-A6D2-401D-A503-5889CA6B3774}"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Understand</a:t>
            </a:r>
            <a:r>
              <a:rPr lang="en-US" baseline="0" dirty="0" smtClean="0"/>
              <a:t> the you are being offered a service for free in exchange for data, not as a charity.  Your data is valuable to all kinds of people.</a:t>
            </a:r>
            <a:endParaRPr lang="en-US" dirty="0"/>
          </a:p>
        </p:txBody>
      </p:sp>
      <p:sp>
        <p:nvSpPr>
          <p:cNvPr id="4" name="Slide Number Placeholder 3"/>
          <p:cNvSpPr>
            <a:spLocks noGrp="1"/>
          </p:cNvSpPr>
          <p:nvPr>
            <p:ph type="sldNum" sz="quarter" idx="10"/>
          </p:nvPr>
        </p:nvSpPr>
        <p:spPr/>
        <p:txBody>
          <a:bodyPr/>
          <a:lstStyle/>
          <a:p>
            <a:fld id="{2C6513C3-A6D2-401D-A503-5889CA6B3774}"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C6513C3-A6D2-401D-A503-5889CA6B3774}"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Notions of privacy</a:t>
            </a:r>
            <a:r>
              <a:rPr lang="en-US" baseline="0" dirty="0" smtClean="0"/>
              <a:t> are changing over time.  Our kids have a different view of it than we do.  Expectations change, and technology and policy changes in reflection of this.</a:t>
            </a:r>
            <a:endParaRPr lang="en-US" dirty="0"/>
          </a:p>
        </p:txBody>
      </p:sp>
      <p:sp>
        <p:nvSpPr>
          <p:cNvPr id="4" name="Slide Number Placeholder 3"/>
          <p:cNvSpPr>
            <a:spLocks noGrp="1"/>
          </p:cNvSpPr>
          <p:nvPr>
            <p:ph type="sldNum" sz="quarter" idx="10"/>
          </p:nvPr>
        </p:nvSpPr>
        <p:spPr/>
        <p:txBody>
          <a:bodyPr/>
          <a:lstStyle/>
          <a:p>
            <a:fld id="{2C6513C3-A6D2-401D-A503-5889CA6B3774}" type="slidenum">
              <a:rPr lang="en-US" smtClean="0"/>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were all headlines within the past two weeks…</a:t>
            </a:r>
            <a:endParaRPr lang="en-US" dirty="0"/>
          </a:p>
        </p:txBody>
      </p:sp>
      <p:sp>
        <p:nvSpPr>
          <p:cNvPr id="4" name="Slide Number Placeholder 3"/>
          <p:cNvSpPr>
            <a:spLocks noGrp="1"/>
          </p:cNvSpPr>
          <p:nvPr>
            <p:ph type="sldNum" sz="quarter" idx="10"/>
          </p:nvPr>
        </p:nvSpPr>
        <p:spPr/>
        <p:txBody>
          <a:bodyPr/>
          <a:lstStyle/>
          <a:p>
            <a:fld id="{2C6513C3-A6D2-401D-A503-5889CA6B3774}" type="slidenum">
              <a:rPr lang="en-US" smtClean="0"/>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is important to recognize that you</a:t>
            </a:r>
            <a:r>
              <a:rPr lang="en-US" baseline="0" dirty="0" smtClean="0"/>
              <a:t> are *selling* your data in exchange for some service.  That may or may not be a good deal, depending on how much you value your privacy.  </a:t>
            </a:r>
            <a:endParaRPr lang="en-US" dirty="0"/>
          </a:p>
        </p:txBody>
      </p:sp>
      <p:sp>
        <p:nvSpPr>
          <p:cNvPr id="4" name="Slide Number Placeholder 3"/>
          <p:cNvSpPr>
            <a:spLocks noGrp="1"/>
          </p:cNvSpPr>
          <p:nvPr>
            <p:ph type="sldNum" sz="quarter" idx="10"/>
          </p:nvPr>
        </p:nvSpPr>
        <p:spPr/>
        <p:txBody>
          <a:bodyPr/>
          <a:lstStyle/>
          <a:p>
            <a:fld id="{2C6513C3-A6D2-401D-A503-5889CA6B3774}" type="slidenum">
              <a:rPr lang="en-US" smtClean="0"/>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Obviously,</a:t>
            </a:r>
            <a:r>
              <a:rPr lang="en-US" baseline="0" dirty="0" smtClean="0"/>
              <a:t> you are comfortable with sharing information under your control.  The worry, is what is being exchanged without your control.  However, because of </a:t>
            </a:r>
            <a:r>
              <a:rPr lang="en-US" baseline="0" dirty="0" err="1" smtClean="0"/>
              <a:t>hollywood</a:t>
            </a:r>
            <a:r>
              <a:rPr lang="en-US" baseline="0" dirty="0" smtClean="0"/>
              <a:t> we are worried about the exotic, when the mundane stuff is right under our nose</a:t>
            </a:r>
            <a:endParaRPr lang="en-US" dirty="0"/>
          </a:p>
        </p:txBody>
      </p:sp>
      <p:sp>
        <p:nvSpPr>
          <p:cNvPr id="4" name="Slide Number Placeholder 3"/>
          <p:cNvSpPr>
            <a:spLocks noGrp="1"/>
          </p:cNvSpPr>
          <p:nvPr>
            <p:ph type="sldNum" sz="quarter" idx="10"/>
          </p:nvPr>
        </p:nvSpPr>
        <p:spPr/>
        <p:txBody>
          <a:bodyPr/>
          <a:lstStyle/>
          <a:p>
            <a:fld id="{2C6513C3-A6D2-401D-A503-5889CA6B3774}"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7"/>
            <a:ext cx="6400354" cy="1752451"/>
          </a:xfrm>
        </p:spPr>
        <p:txBody>
          <a:bodyPr/>
          <a:lstStyle>
            <a:lvl1pPr marL="0" indent="0" algn="ctr">
              <a:buNone/>
              <a:defRPr/>
            </a:lvl1pPr>
            <a:lvl2pPr marL="321457" indent="0" algn="ctr">
              <a:buNone/>
              <a:defRPr/>
            </a:lvl2pPr>
            <a:lvl3pPr marL="642915" indent="0" algn="ctr">
              <a:buNone/>
              <a:defRPr/>
            </a:lvl3pPr>
            <a:lvl4pPr marL="964372" indent="0" algn="ctr">
              <a:buNone/>
              <a:defRPr/>
            </a:lvl4pPr>
            <a:lvl5pPr marL="1285829" indent="0" algn="ctr">
              <a:buNone/>
              <a:defRPr/>
            </a:lvl5pPr>
            <a:lvl6pPr marL="1607287" indent="0" algn="ctr">
              <a:buNone/>
              <a:defRPr/>
            </a:lvl6pPr>
            <a:lvl7pPr marL="1928744" indent="0" algn="ctr">
              <a:buNone/>
              <a:defRPr/>
            </a:lvl7pPr>
            <a:lvl8pPr marL="2250201" indent="0" algn="ctr">
              <a:buNone/>
              <a:defRPr/>
            </a:lvl8pPr>
            <a:lvl9pPr marL="2571659" indent="0" algn="ctr">
              <a:buNone/>
              <a:defRPr/>
            </a:lvl9pPr>
          </a:lstStyle>
          <a:p>
            <a:r>
              <a:rPr lang="en-US" smtClean="0"/>
              <a:t>Click to edit Master subtitle style</a:t>
            </a:r>
            <a:endParaRPr lang="en-US"/>
          </a:p>
        </p:txBody>
      </p:sp>
    </p:spTree>
  </p:cSld>
  <p:clrMapOvr>
    <a:masterClrMapping/>
  </p:clrMapOvr>
  <p:transition spd="med">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56289" y="1187649"/>
            <a:ext cx="1294805" cy="447377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571875" y="1187649"/>
            <a:ext cx="3777258" cy="447377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9"/>
            <a:ext cx="6400354" cy="1752451"/>
          </a:xfrm>
        </p:spPr>
        <p:txBody>
          <a:bodyPr/>
          <a:lstStyle>
            <a:lvl1pPr marL="0" indent="0" algn="ctr">
              <a:buNone/>
              <a:defRPr/>
            </a:lvl1pPr>
            <a:lvl2pPr marL="321424" indent="0" algn="ctr">
              <a:buNone/>
              <a:defRPr/>
            </a:lvl2pPr>
            <a:lvl3pPr marL="642849" indent="0" algn="ctr">
              <a:buNone/>
              <a:defRPr/>
            </a:lvl3pPr>
            <a:lvl4pPr marL="964274" indent="0" algn="ctr">
              <a:buNone/>
              <a:defRPr/>
            </a:lvl4pPr>
            <a:lvl5pPr marL="1285697" indent="0" algn="ctr">
              <a:buNone/>
              <a:defRPr/>
            </a:lvl5pPr>
            <a:lvl6pPr marL="1607123" indent="0" algn="ctr">
              <a:buNone/>
              <a:defRPr/>
            </a:lvl6pPr>
            <a:lvl7pPr marL="1928546" indent="0" algn="ctr">
              <a:buNone/>
              <a:defRPr/>
            </a:lvl7pPr>
            <a:lvl8pPr marL="2249971" indent="0" algn="ctr">
              <a:buNone/>
              <a:defRPr/>
            </a:lvl8pPr>
            <a:lvl9pPr marL="2571396" indent="0" algn="ctr">
              <a:buNone/>
              <a:defRPr/>
            </a:lvl9pPr>
          </a:lstStyle>
          <a:p>
            <a:r>
              <a:rPr lang="en-US" smtClean="0"/>
              <a:t>Click to edit Master subtitle style</a:t>
            </a:r>
            <a:endParaRPr lang="en-US"/>
          </a:p>
        </p:txBody>
      </p:sp>
    </p:spTree>
  </p:cSld>
  <p:clrMapOvr>
    <a:masterClrMapping/>
  </p:clrMapOvr>
  <p:transition spd="med">
    <p:dissolv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424" indent="0">
              <a:buNone/>
              <a:defRPr sz="1300"/>
            </a:lvl2pPr>
            <a:lvl3pPr marL="642849" indent="0">
              <a:buNone/>
              <a:defRPr sz="1100"/>
            </a:lvl3pPr>
            <a:lvl4pPr marL="964274" indent="0">
              <a:buNone/>
              <a:defRPr sz="1000"/>
            </a:lvl4pPr>
            <a:lvl5pPr marL="1285697" indent="0">
              <a:buNone/>
              <a:defRPr sz="1000"/>
            </a:lvl5pPr>
            <a:lvl6pPr marL="1607123" indent="0">
              <a:buNone/>
              <a:defRPr sz="1000"/>
            </a:lvl6pPr>
            <a:lvl7pPr marL="1928546" indent="0">
              <a:buNone/>
              <a:defRPr sz="1000"/>
            </a:lvl7pPr>
            <a:lvl8pPr marL="2249971" indent="0">
              <a:buNone/>
              <a:defRPr sz="1000"/>
            </a:lvl8pPr>
            <a:lvl9pPr marL="2571396" indent="0">
              <a:buNone/>
              <a:defRPr sz="1000"/>
            </a:lvl9pPr>
          </a:lstStyle>
          <a:p>
            <a:pPr lvl="0"/>
            <a:r>
              <a:rPr lang="en-US" smtClean="0"/>
              <a:t>Click to edit Master text styles</a:t>
            </a:r>
          </a:p>
        </p:txBody>
      </p:sp>
    </p:spTree>
  </p:cSld>
  <p:clrMapOvr>
    <a:masterClrMapping/>
  </p:clrMapOvr>
  <p:transition spd="med">
    <p:dissolv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32173" y="910828"/>
            <a:ext cx="4290715" cy="5304234"/>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0044" y="910828"/>
            <a:ext cx="4290715" cy="5304234"/>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424" indent="0">
              <a:buNone/>
              <a:defRPr sz="1400" b="1"/>
            </a:lvl2pPr>
            <a:lvl3pPr marL="642849" indent="0">
              <a:buNone/>
              <a:defRPr sz="1300" b="1"/>
            </a:lvl3pPr>
            <a:lvl4pPr marL="964274" indent="0">
              <a:buNone/>
              <a:defRPr sz="1100" b="1"/>
            </a:lvl4pPr>
            <a:lvl5pPr marL="1285697" indent="0">
              <a:buNone/>
              <a:defRPr sz="1100" b="1"/>
            </a:lvl5pPr>
            <a:lvl6pPr marL="1607123" indent="0">
              <a:buNone/>
              <a:defRPr sz="1100" b="1"/>
            </a:lvl6pPr>
            <a:lvl7pPr marL="1928546" indent="0">
              <a:buNone/>
              <a:defRPr sz="1100" b="1"/>
            </a:lvl7pPr>
            <a:lvl8pPr marL="2249971" indent="0">
              <a:buNone/>
              <a:defRPr sz="1100" b="1"/>
            </a:lvl8pPr>
            <a:lvl9pPr marL="2571396"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424" indent="0">
              <a:buNone/>
              <a:defRPr sz="1400" b="1"/>
            </a:lvl2pPr>
            <a:lvl3pPr marL="642849" indent="0">
              <a:buNone/>
              <a:defRPr sz="1300" b="1"/>
            </a:lvl3pPr>
            <a:lvl4pPr marL="964274" indent="0">
              <a:buNone/>
              <a:defRPr sz="1100" b="1"/>
            </a:lvl4pPr>
            <a:lvl5pPr marL="1285697" indent="0">
              <a:buNone/>
              <a:defRPr sz="1100" b="1"/>
            </a:lvl5pPr>
            <a:lvl6pPr marL="1607123" indent="0">
              <a:buNone/>
              <a:defRPr sz="1100" b="1"/>
            </a:lvl6pPr>
            <a:lvl7pPr marL="1928546" indent="0">
              <a:buNone/>
              <a:defRPr sz="1100" b="1"/>
            </a:lvl7pPr>
            <a:lvl8pPr marL="2249971" indent="0">
              <a:buNone/>
              <a:defRPr sz="1100" b="1"/>
            </a:lvl8pPr>
            <a:lvl9pPr marL="2571396"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dissolv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dissolv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9" y="273475"/>
            <a:ext cx="3008189" cy="1161975"/>
          </a:xfrm>
        </p:spPr>
        <p:txBody>
          <a:bodyPr/>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9" y="1435448"/>
            <a:ext cx="3008189" cy="4690318"/>
          </a:xfrm>
        </p:spPr>
        <p:txBody>
          <a:bodyPr/>
          <a:lstStyle>
            <a:lvl1pPr marL="0" indent="0">
              <a:buNone/>
              <a:defRPr sz="1000"/>
            </a:lvl1pPr>
            <a:lvl2pPr marL="321424" indent="0">
              <a:buNone/>
              <a:defRPr sz="800"/>
            </a:lvl2pPr>
            <a:lvl3pPr marL="642849" indent="0">
              <a:buNone/>
              <a:defRPr sz="700"/>
            </a:lvl3pPr>
            <a:lvl4pPr marL="964274" indent="0">
              <a:buNone/>
              <a:defRPr sz="600"/>
            </a:lvl4pPr>
            <a:lvl5pPr marL="1285697" indent="0">
              <a:buNone/>
              <a:defRPr sz="600"/>
            </a:lvl5pPr>
            <a:lvl6pPr marL="1607123" indent="0">
              <a:buNone/>
              <a:defRPr sz="600"/>
            </a:lvl6pPr>
            <a:lvl7pPr marL="1928546" indent="0">
              <a:buNone/>
              <a:defRPr sz="600"/>
            </a:lvl7pPr>
            <a:lvl8pPr marL="2249971" indent="0">
              <a:buNone/>
              <a:defRPr sz="600"/>
            </a:lvl8pPr>
            <a:lvl9pPr marL="2571396" indent="0">
              <a:buNone/>
              <a:defRPr sz="600"/>
            </a:lvl9pPr>
          </a:lstStyle>
          <a:p>
            <a:pPr lvl="0"/>
            <a:r>
              <a:rPr lang="en-US" smtClean="0"/>
              <a:t>Click to edit Master text styles</a:t>
            </a:r>
          </a:p>
        </p:txBody>
      </p:sp>
    </p:spTree>
  </p:cSld>
  <p:clrMapOvr>
    <a:masterClrMapping/>
  </p:clrMapOvr>
  <p:transition spd="med">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7" y="4800824"/>
            <a:ext cx="5486177" cy="567035"/>
          </a:xfrm>
        </p:spPr>
        <p:txBody>
          <a:bodyPr/>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7" y="612800"/>
            <a:ext cx="5486177" cy="4114354"/>
          </a:xfrm>
        </p:spPr>
        <p:txBody>
          <a:bodyPr/>
          <a:lstStyle>
            <a:lvl1pPr marL="0" indent="0">
              <a:buNone/>
              <a:defRPr sz="2200"/>
            </a:lvl1pPr>
            <a:lvl2pPr marL="321424" indent="0">
              <a:buNone/>
              <a:defRPr sz="2000"/>
            </a:lvl2pPr>
            <a:lvl3pPr marL="642849" indent="0">
              <a:buNone/>
              <a:defRPr sz="1700"/>
            </a:lvl3pPr>
            <a:lvl4pPr marL="964274" indent="0">
              <a:buNone/>
              <a:defRPr sz="1400"/>
            </a:lvl4pPr>
            <a:lvl5pPr marL="1285697" indent="0">
              <a:buNone/>
              <a:defRPr sz="1400"/>
            </a:lvl5pPr>
            <a:lvl6pPr marL="1607123" indent="0">
              <a:buNone/>
              <a:defRPr sz="1400"/>
            </a:lvl6pPr>
            <a:lvl7pPr marL="1928546" indent="0">
              <a:buNone/>
              <a:defRPr sz="1400"/>
            </a:lvl7pPr>
            <a:lvl8pPr marL="2249971" indent="0">
              <a:buNone/>
              <a:defRPr sz="1400"/>
            </a:lvl8pPr>
            <a:lvl9pPr marL="2571396" indent="0">
              <a:buNone/>
              <a:defRPr sz="1400"/>
            </a:lvl9pPr>
          </a:lstStyle>
          <a:p>
            <a:r>
              <a:rPr lang="en-US" smtClean="0"/>
              <a:t>Click icon to add picture</a:t>
            </a:r>
            <a:endParaRPr lang="en-US"/>
          </a:p>
        </p:txBody>
      </p:sp>
      <p:sp>
        <p:nvSpPr>
          <p:cNvPr id="4" name="Text Placeholder 3"/>
          <p:cNvSpPr>
            <a:spLocks noGrp="1"/>
          </p:cNvSpPr>
          <p:nvPr>
            <p:ph type="body" sz="half" idx="2"/>
          </p:nvPr>
        </p:nvSpPr>
        <p:spPr>
          <a:xfrm>
            <a:off x="1792637" y="5367860"/>
            <a:ext cx="5486177" cy="804788"/>
          </a:xfrm>
        </p:spPr>
        <p:txBody>
          <a:bodyPr/>
          <a:lstStyle>
            <a:lvl1pPr marL="0" indent="0">
              <a:buNone/>
              <a:defRPr sz="1000"/>
            </a:lvl1pPr>
            <a:lvl2pPr marL="321424" indent="0">
              <a:buNone/>
              <a:defRPr sz="800"/>
            </a:lvl2pPr>
            <a:lvl3pPr marL="642849" indent="0">
              <a:buNone/>
              <a:defRPr sz="700"/>
            </a:lvl3pPr>
            <a:lvl4pPr marL="964274" indent="0">
              <a:buNone/>
              <a:defRPr sz="600"/>
            </a:lvl4pPr>
            <a:lvl5pPr marL="1285697" indent="0">
              <a:buNone/>
              <a:defRPr sz="600"/>
            </a:lvl5pPr>
            <a:lvl6pPr marL="1607123" indent="0">
              <a:buNone/>
              <a:defRPr sz="600"/>
            </a:lvl6pPr>
            <a:lvl7pPr marL="1928546" indent="0">
              <a:buNone/>
              <a:defRPr sz="600"/>
            </a:lvl7pPr>
            <a:lvl8pPr marL="2249971" indent="0">
              <a:buNone/>
              <a:defRPr sz="600"/>
            </a:lvl8pPr>
            <a:lvl9pPr marL="2571396" indent="0">
              <a:buNone/>
              <a:defRPr sz="600"/>
            </a:lvl9pPr>
          </a:lstStyle>
          <a:p>
            <a:pPr lvl="0"/>
            <a:r>
              <a:rPr lang="en-US" smtClean="0"/>
              <a:t>Click to edit Master text styles</a:t>
            </a:r>
          </a:p>
        </p:txBody>
      </p:sp>
    </p:spTree>
  </p:cSld>
  <p:clrMapOvr>
    <a:masterClrMapping/>
  </p:clrMapOvr>
  <p:transition spd="med">
    <p:dissolv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612" y="214313"/>
            <a:ext cx="2172146" cy="60007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32174" y="214313"/>
            <a:ext cx="6409283" cy="60007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50"/>
            <a:ext cx="6400354" cy="1752451"/>
          </a:xfrm>
        </p:spPr>
        <p:txBody>
          <a:bodyPr/>
          <a:lstStyle>
            <a:lvl1pPr marL="0" indent="0" algn="ctr">
              <a:buNone/>
              <a:defRPr/>
            </a:lvl1pPr>
            <a:lvl2pPr marL="321407" indent="0" algn="ctr">
              <a:buNone/>
              <a:defRPr/>
            </a:lvl2pPr>
            <a:lvl3pPr marL="642816" indent="0" algn="ctr">
              <a:buNone/>
              <a:defRPr/>
            </a:lvl3pPr>
            <a:lvl4pPr marL="964224" indent="0" algn="ctr">
              <a:buNone/>
              <a:defRPr/>
            </a:lvl4pPr>
            <a:lvl5pPr marL="1285631" indent="0" algn="ctr">
              <a:buNone/>
              <a:defRPr/>
            </a:lvl5pPr>
            <a:lvl6pPr marL="1607041" indent="0" algn="ctr">
              <a:buNone/>
              <a:defRPr/>
            </a:lvl6pPr>
            <a:lvl7pPr marL="1928447" indent="0" algn="ctr">
              <a:buNone/>
              <a:defRPr/>
            </a:lvl7pPr>
            <a:lvl8pPr marL="2249856" indent="0" algn="ctr">
              <a:buNone/>
              <a:defRPr/>
            </a:lvl8pPr>
            <a:lvl9pPr marL="2571264" indent="0" algn="ctr">
              <a:buNone/>
              <a:defRPr/>
            </a:lvl9pPr>
          </a:lstStyle>
          <a:p>
            <a:r>
              <a:rPr lang="en-US" smtClean="0"/>
              <a:t>Click to edit Master subtitle style</a:t>
            </a:r>
            <a:endParaRPr lang="en-US"/>
          </a:p>
        </p:txBody>
      </p:sp>
    </p:spTree>
  </p:cSld>
  <p:clrMapOvr>
    <a:masterClrMapping/>
  </p:clrMapOvr>
  <p:transition spd="med">
    <p:dissolv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407" indent="0">
              <a:buNone/>
              <a:defRPr sz="1300"/>
            </a:lvl2pPr>
            <a:lvl3pPr marL="642816" indent="0">
              <a:buNone/>
              <a:defRPr sz="1100"/>
            </a:lvl3pPr>
            <a:lvl4pPr marL="964224" indent="0">
              <a:buNone/>
              <a:defRPr sz="1000"/>
            </a:lvl4pPr>
            <a:lvl5pPr marL="1285631" indent="0">
              <a:buNone/>
              <a:defRPr sz="1000"/>
            </a:lvl5pPr>
            <a:lvl6pPr marL="1607041" indent="0">
              <a:buNone/>
              <a:defRPr sz="1000"/>
            </a:lvl6pPr>
            <a:lvl7pPr marL="1928447" indent="0">
              <a:buNone/>
              <a:defRPr sz="1000"/>
            </a:lvl7pPr>
            <a:lvl8pPr marL="2249856" indent="0">
              <a:buNone/>
              <a:defRPr sz="1000"/>
            </a:lvl8pPr>
            <a:lvl9pPr marL="2571264" indent="0">
              <a:buNone/>
              <a:defRPr sz="1000"/>
            </a:lvl9pPr>
          </a:lstStyle>
          <a:p>
            <a:pPr lvl="0"/>
            <a:r>
              <a:rPr lang="en-US" smtClean="0"/>
              <a:t>Click to edit Master text styles</a:t>
            </a:r>
          </a:p>
        </p:txBody>
      </p:sp>
    </p:spTree>
  </p:cSld>
  <p:clrMapOvr>
    <a:masterClrMapping/>
  </p:clrMapOvr>
  <p:transition spd="med">
    <p:dissolv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545087" y="3366492"/>
            <a:ext cx="2567285" cy="2250281"/>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19527" y="3366492"/>
            <a:ext cx="2567285" cy="2250281"/>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407" indent="0">
              <a:buNone/>
              <a:defRPr sz="1400" b="1"/>
            </a:lvl2pPr>
            <a:lvl3pPr marL="642816" indent="0">
              <a:buNone/>
              <a:defRPr sz="1300" b="1"/>
            </a:lvl3pPr>
            <a:lvl4pPr marL="964224" indent="0">
              <a:buNone/>
              <a:defRPr sz="1100" b="1"/>
            </a:lvl4pPr>
            <a:lvl5pPr marL="1285631" indent="0">
              <a:buNone/>
              <a:defRPr sz="1100" b="1"/>
            </a:lvl5pPr>
            <a:lvl6pPr marL="1607041" indent="0">
              <a:buNone/>
              <a:defRPr sz="1100" b="1"/>
            </a:lvl6pPr>
            <a:lvl7pPr marL="1928447" indent="0">
              <a:buNone/>
              <a:defRPr sz="1100" b="1"/>
            </a:lvl7pPr>
            <a:lvl8pPr marL="2249856" indent="0">
              <a:buNone/>
              <a:defRPr sz="1100" b="1"/>
            </a:lvl8pPr>
            <a:lvl9pPr marL="2571264"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407" indent="0">
              <a:buNone/>
              <a:defRPr sz="1400" b="1"/>
            </a:lvl2pPr>
            <a:lvl3pPr marL="642816" indent="0">
              <a:buNone/>
              <a:defRPr sz="1300" b="1"/>
            </a:lvl3pPr>
            <a:lvl4pPr marL="964224" indent="0">
              <a:buNone/>
              <a:defRPr sz="1100" b="1"/>
            </a:lvl4pPr>
            <a:lvl5pPr marL="1285631" indent="0">
              <a:buNone/>
              <a:defRPr sz="1100" b="1"/>
            </a:lvl5pPr>
            <a:lvl6pPr marL="1607041" indent="0">
              <a:buNone/>
              <a:defRPr sz="1100" b="1"/>
            </a:lvl6pPr>
            <a:lvl7pPr marL="1928447" indent="0">
              <a:buNone/>
              <a:defRPr sz="1100" b="1"/>
            </a:lvl7pPr>
            <a:lvl8pPr marL="2249856" indent="0">
              <a:buNone/>
              <a:defRPr sz="1100" b="1"/>
            </a:lvl8pPr>
            <a:lvl9pPr marL="2571264"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dissolv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1"/>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457" indent="0">
              <a:buNone/>
              <a:defRPr sz="1300"/>
            </a:lvl2pPr>
            <a:lvl3pPr marL="642915" indent="0">
              <a:buNone/>
              <a:defRPr sz="1100"/>
            </a:lvl3pPr>
            <a:lvl4pPr marL="964372" indent="0">
              <a:buNone/>
              <a:defRPr sz="1000"/>
            </a:lvl4pPr>
            <a:lvl5pPr marL="1285829" indent="0">
              <a:buNone/>
              <a:defRPr sz="1000"/>
            </a:lvl5pPr>
            <a:lvl6pPr marL="1607287" indent="0">
              <a:buNone/>
              <a:defRPr sz="1000"/>
            </a:lvl6pPr>
            <a:lvl7pPr marL="1928744" indent="0">
              <a:buNone/>
              <a:defRPr sz="1000"/>
            </a:lvl7pPr>
            <a:lvl8pPr marL="2250201" indent="0">
              <a:buNone/>
              <a:defRPr sz="1000"/>
            </a:lvl8pPr>
            <a:lvl9pPr marL="2571659" indent="0">
              <a:buNone/>
              <a:defRPr sz="1000"/>
            </a:lvl9pPr>
          </a:lstStyle>
          <a:p>
            <a:pPr lvl="0"/>
            <a:r>
              <a:rPr lang="en-US" smtClean="0"/>
              <a:t>Click to edit Master text styles</a:t>
            </a:r>
          </a:p>
        </p:txBody>
      </p:sp>
    </p:spTree>
  </p:cSld>
  <p:clrMapOvr>
    <a:masterClrMapping/>
  </p:clrMapOvr>
  <p:transition spd="med">
    <p:dissolv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50" y="273476"/>
            <a:ext cx="3008189" cy="1161975"/>
          </a:xfrm>
        </p:spPr>
        <p:txBody>
          <a:bodyPr/>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50" y="1435448"/>
            <a:ext cx="3008189" cy="4690318"/>
          </a:xfrm>
        </p:spPr>
        <p:txBody>
          <a:bodyPr/>
          <a:lstStyle>
            <a:lvl1pPr marL="0" indent="0">
              <a:buNone/>
              <a:defRPr sz="1000"/>
            </a:lvl1pPr>
            <a:lvl2pPr marL="321407" indent="0">
              <a:buNone/>
              <a:defRPr sz="800"/>
            </a:lvl2pPr>
            <a:lvl3pPr marL="642816" indent="0">
              <a:buNone/>
              <a:defRPr sz="700"/>
            </a:lvl3pPr>
            <a:lvl4pPr marL="964224" indent="0">
              <a:buNone/>
              <a:defRPr sz="600"/>
            </a:lvl4pPr>
            <a:lvl5pPr marL="1285631" indent="0">
              <a:buNone/>
              <a:defRPr sz="600"/>
            </a:lvl5pPr>
            <a:lvl6pPr marL="1607041" indent="0">
              <a:buNone/>
              <a:defRPr sz="600"/>
            </a:lvl6pPr>
            <a:lvl7pPr marL="1928447" indent="0">
              <a:buNone/>
              <a:defRPr sz="600"/>
            </a:lvl7pPr>
            <a:lvl8pPr marL="2249856" indent="0">
              <a:buNone/>
              <a:defRPr sz="600"/>
            </a:lvl8pPr>
            <a:lvl9pPr marL="2571264" indent="0">
              <a:buNone/>
              <a:defRPr sz="600"/>
            </a:lvl9pPr>
          </a:lstStyle>
          <a:p>
            <a:pPr lvl="0"/>
            <a:r>
              <a:rPr lang="en-US" smtClean="0"/>
              <a:t>Click to edit Master text styles</a:t>
            </a:r>
          </a:p>
        </p:txBody>
      </p:sp>
    </p:spTree>
  </p:cSld>
  <p:clrMapOvr>
    <a:masterClrMapping/>
  </p:clrMapOvr>
  <p:transition spd="med">
    <p:dissolv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8" y="4800824"/>
            <a:ext cx="5486177" cy="567035"/>
          </a:xfrm>
        </p:spPr>
        <p:txBody>
          <a:bodyPr/>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8" y="612800"/>
            <a:ext cx="5486177" cy="4114354"/>
          </a:xfrm>
        </p:spPr>
        <p:txBody>
          <a:bodyPr/>
          <a:lstStyle>
            <a:lvl1pPr marL="0" indent="0">
              <a:buNone/>
              <a:defRPr sz="2200"/>
            </a:lvl1pPr>
            <a:lvl2pPr marL="321407" indent="0">
              <a:buNone/>
              <a:defRPr sz="2000"/>
            </a:lvl2pPr>
            <a:lvl3pPr marL="642816" indent="0">
              <a:buNone/>
              <a:defRPr sz="1700"/>
            </a:lvl3pPr>
            <a:lvl4pPr marL="964224" indent="0">
              <a:buNone/>
              <a:defRPr sz="1400"/>
            </a:lvl4pPr>
            <a:lvl5pPr marL="1285631" indent="0">
              <a:buNone/>
              <a:defRPr sz="1400"/>
            </a:lvl5pPr>
            <a:lvl6pPr marL="1607041" indent="0">
              <a:buNone/>
              <a:defRPr sz="1400"/>
            </a:lvl6pPr>
            <a:lvl7pPr marL="1928447" indent="0">
              <a:buNone/>
              <a:defRPr sz="1400"/>
            </a:lvl7pPr>
            <a:lvl8pPr marL="2249856" indent="0">
              <a:buNone/>
              <a:defRPr sz="1400"/>
            </a:lvl8pPr>
            <a:lvl9pPr marL="2571264" indent="0">
              <a:buNone/>
              <a:defRPr sz="1400"/>
            </a:lvl9pPr>
          </a:lstStyle>
          <a:p>
            <a:r>
              <a:rPr lang="en-US" smtClean="0"/>
              <a:t>Click icon to add picture</a:t>
            </a:r>
            <a:endParaRPr lang="en-US"/>
          </a:p>
        </p:txBody>
      </p:sp>
      <p:sp>
        <p:nvSpPr>
          <p:cNvPr id="4" name="Text Placeholder 3"/>
          <p:cNvSpPr>
            <a:spLocks noGrp="1"/>
          </p:cNvSpPr>
          <p:nvPr>
            <p:ph type="body" sz="half" idx="2"/>
          </p:nvPr>
        </p:nvSpPr>
        <p:spPr>
          <a:xfrm>
            <a:off x="1792638" y="5367860"/>
            <a:ext cx="5486177" cy="804788"/>
          </a:xfrm>
        </p:spPr>
        <p:txBody>
          <a:bodyPr/>
          <a:lstStyle>
            <a:lvl1pPr marL="0" indent="0">
              <a:buNone/>
              <a:defRPr sz="1000"/>
            </a:lvl1pPr>
            <a:lvl2pPr marL="321407" indent="0">
              <a:buNone/>
              <a:defRPr sz="800"/>
            </a:lvl2pPr>
            <a:lvl3pPr marL="642816" indent="0">
              <a:buNone/>
              <a:defRPr sz="700"/>
            </a:lvl3pPr>
            <a:lvl4pPr marL="964224" indent="0">
              <a:buNone/>
              <a:defRPr sz="600"/>
            </a:lvl4pPr>
            <a:lvl5pPr marL="1285631" indent="0">
              <a:buNone/>
              <a:defRPr sz="600"/>
            </a:lvl5pPr>
            <a:lvl6pPr marL="1607041" indent="0">
              <a:buNone/>
              <a:defRPr sz="600"/>
            </a:lvl6pPr>
            <a:lvl7pPr marL="1928447" indent="0">
              <a:buNone/>
              <a:defRPr sz="600"/>
            </a:lvl7pPr>
            <a:lvl8pPr marL="2249856" indent="0">
              <a:buNone/>
              <a:defRPr sz="600"/>
            </a:lvl8pPr>
            <a:lvl9pPr marL="2571264" indent="0">
              <a:buNone/>
              <a:defRPr sz="600"/>
            </a:lvl9pPr>
          </a:lstStyle>
          <a:p>
            <a:pPr lvl="0"/>
            <a:r>
              <a:rPr lang="en-US" smtClean="0"/>
              <a:t>Click to edit Master text styles</a:t>
            </a:r>
          </a:p>
        </p:txBody>
      </p:sp>
    </p:spTree>
  </p:cSld>
  <p:clrMapOvr>
    <a:masterClrMapping/>
  </p:clrMapOvr>
  <p:transition spd="med">
    <p:dissolv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74148" y="1205508"/>
            <a:ext cx="1312664" cy="441126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536156" y="1205508"/>
            <a:ext cx="3830836" cy="441126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51"/>
            <a:ext cx="6400354" cy="1752451"/>
          </a:xfrm>
        </p:spPr>
        <p:txBody>
          <a:bodyPr/>
          <a:lstStyle>
            <a:lvl1pPr marL="0" indent="0" algn="ctr">
              <a:buNone/>
              <a:defRPr/>
            </a:lvl1pPr>
            <a:lvl2pPr marL="321391" indent="0" algn="ctr">
              <a:buNone/>
              <a:defRPr/>
            </a:lvl2pPr>
            <a:lvl3pPr marL="642783" indent="0" algn="ctr">
              <a:buNone/>
              <a:defRPr/>
            </a:lvl3pPr>
            <a:lvl4pPr marL="964174" indent="0" algn="ctr">
              <a:buNone/>
              <a:defRPr/>
            </a:lvl4pPr>
            <a:lvl5pPr marL="1285565" indent="0" algn="ctr">
              <a:buNone/>
              <a:defRPr/>
            </a:lvl5pPr>
            <a:lvl6pPr marL="1606959" indent="0" algn="ctr">
              <a:buNone/>
              <a:defRPr/>
            </a:lvl6pPr>
            <a:lvl7pPr marL="1928348" indent="0" algn="ctr">
              <a:buNone/>
              <a:defRPr/>
            </a:lvl7pPr>
            <a:lvl8pPr marL="2249741" indent="0" algn="ctr">
              <a:buNone/>
              <a:defRPr/>
            </a:lvl8pPr>
            <a:lvl9pPr marL="2571133" indent="0" algn="ctr">
              <a:buNone/>
              <a:defRPr/>
            </a:lvl9pPr>
          </a:lstStyle>
          <a:p>
            <a:r>
              <a:rPr lang="en-US" smtClean="0"/>
              <a:t>Click to edit Master subtitle style</a:t>
            </a:r>
            <a:endParaRPr lang="en-US"/>
          </a:p>
        </p:txBody>
      </p:sp>
    </p:spTree>
  </p:cSld>
  <p:clrMapOvr>
    <a:masterClrMapping/>
  </p:clrMapOvr>
  <p:transition spd="med">
    <p:dissolv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391" indent="0">
              <a:buNone/>
              <a:defRPr sz="1300"/>
            </a:lvl2pPr>
            <a:lvl3pPr marL="642783" indent="0">
              <a:buNone/>
              <a:defRPr sz="1100"/>
            </a:lvl3pPr>
            <a:lvl4pPr marL="964174" indent="0">
              <a:buNone/>
              <a:defRPr sz="1000"/>
            </a:lvl4pPr>
            <a:lvl5pPr marL="1285565" indent="0">
              <a:buNone/>
              <a:defRPr sz="1000"/>
            </a:lvl5pPr>
            <a:lvl6pPr marL="1606959" indent="0">
              <a:buNone/>
              <a:defRPr sz="1000"/>
            </a:lvl6pPr>
            <a:lvl7pPr marL="1928348" indent="0">
              <a:buNone/>
              <a:defRPr sz="1000"/>
            </a:lvl7pPr>
            <a:lvl8pPr marL="2249741" indent="0">
              <a:buNone/>
              <a:defRPr sz="1000"/>
            </a:lvl8pPr>
            <a:lvl9pPr marL="2571133" indent="0">
              <a:buNone/>
              <a:defRPr sz="1000"/>
            </a:lvl9pPr>
          </a:lstStyle>
          <a:p>
            <a:pPr lvl="0"/>
            <a:r>
              <a:rPr lang="en-US" smtClean="0"/>
              <a:t>Click to edit Master text styles</a:t>
            </a:r>
          </a:p>
        </p:txBody>
      </p:sp>
    </p:spTree>
  </p:cSld>
  <p:clrMapOvr>
    <a:masterClrMapping/>
  </p:clrMapOvr>
  <p:transition spd="med">
    <p:dissolv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05384" y="910828"/>
            <a:ext cx="4281785" cy="5304234"/>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94324" y="910828"/>
            <a:ext cx="4281785" cy="5304234"/>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391" indent="0">
              <a:buNone/>
              <a:defRPr sz="1400" b="1"/>
            </a:lvl2pPr>
            <a:lvl3pPr marL="642783" indent="0">
              <a:buNone/>
              <a:defRPr sz="1300" b="1"/>
            </a:lvl3pPr>
            <a:lvl4pPr marL="964174" indent="0">
              <a:buNone/>
              <a:defRPr sz="1100" b="1"/>
            </a:lvl4pPr>
            <a:lvl5pPr marL="1285565" indent="0">
              <a:buNone/>
              <a:defRPr sz="1100" b="1"/>
            </a:lvl5pPr>
            <a:lvl6pPr marL="1606959" indent="0">
              <a:buNone/>
              <a:defRPr sz="1100" b="1"/>
            </a:lvl6pPr>
            <a:lvl7pPr marL="1928348" indent="0">
              <a:buNone/>
              <a:defRPr sz="1100" b="1"/>
            </a:lvl7pPr>
            <a:lvl8pPr marL="2249741" indent="0">
              <a:buNone/>
              <a:defRPr sz="1100" b="1"/>
            </a:lvl8pPr>
            <a:lvl9pPr marL="2571133"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391" indent="0">
              <a:buNone/>
              <a:defRPr sz="1400" b="1"/>
            </a:lvl2pPr>
            <a:lvl3pPr marL="642783" indent="0">
              <a:buNone/>
              <a:defRPr sz="1300" b="1"/>
            </a:lvl3pPr>
            <a:lvl4pPr marL="964174" indent="0">
              <a:buNone/>
              <a:defRPr sz="1100" b="1"/>
            </a:lvl4pPr>
            <a:lvl5pPr marL="1285565" indent="0">
              <a:buNone/>
              <a:defRPr sz="1100" b="1"/>
            </a:lvl5pPr>
            <a:lvl6pPr marL="1606959" indent="0">
              <a:buNone/>
              <a:defRPr sz="1100" b="1"/>
            </a:lvl6pPr>
            <a:lvl7pPr marL="1928348" indent="0">
              <a:buNone/>
              <a:defRPr sz="1100" b="1"/>
            </a:lvl7pPr>
            <a:lvl8pPr marL="2249741" indent="0">
              <a:buNone/>
              <a:defRPr sz="1100" b="1"/>
            </a:lvl8pPr>
            <a:lvl9pPr marL="2571133"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571875" y="3357563"/>
            <a:ext cx="2536031" cy="2303859"/>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15063" y="3357563"/>
            <a:ext cx="2536031" cy="2303859"/>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dissolv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51" y="273477"/>
            <a:ext cx="3008189" cy="1161975"/>
          </a:xfrm>
        </p:spPr>
        <p:txBody>
          <a:bodyPr/>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51" y="1435448"/>
            <a:ext cx="3008189" cy="4690318"/>
          </a:xfrm>
        </p:spPr>
        <p:txBody>
          <a:bodyPr/>
          <a:lstStyle>
            <a:lvl1pPr marL="0" indent="0">
              <a:buNone/>
              <a:defRPr sz="1000"/>
            </a:lvl1pPr>
            <a:lvl2pPr marL="321391" indent="0">
              <a:buNone/>
              <a:defRPr sz="800"/>
            </a:lvl2pPr>
            <a:lvl3pPr marL="642783" indent="0">
              <a:buNone/>
              <a:defRPr sz="700"/>
            </a:lvl3pPr>
            <a:lvl4pPr marL="964174" indent="0">
              <a:buNone/>
              <a:defRPr sz="600"/>
            </a:lvl4pPr>
            <a:lvl5pPr marL="1285565" indent="0">
              <a:buNone/>
              <a:defRPr sz="600"/>
            </a:lvl5pPr>
            <a:lvl6pPr marL="1606959" indent="0">
              <a:buNone/>
              <a:defRPr sz="600"/>
            </a:lvl6pPr>
            <a:lvl7pPr marL="1928348" indent="0">
              <a:buNone/>
              <a:defRPr sz="600"/>
            </a:lvl7pPr>
            <a:lvl8pPr marL="2249741" indent="0">
              <a:buNone/>
              <a:defRPr sz="600"/>
            </a:lvl8pPr>
            <a:lvl9pPr marL="2571133" indent="0">
              <a:buNone/>
              <a:defRPr sz="600"/>
            </a:lvl9pPr>
          </a:lstStyle>
          <a:p>
            <a:pPr lvl="0"/>
            <a:r>
              <a:rPr lang="en-US" smtClean="0"/>
              <a:t>Click to edit Master text styles</a:t>
            </a:r>
          </a:p>
        </p:txBody>
      </p:sp>
    </p:spTree>
  </p:cSld>
  <p:clrMapOvr>
    <a:masterClrMapping/>
  </p:clrMapOvr>
  <p:transition spd="med">
    <p:dissolv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9" y="4800824"/>
            <a:ext cx="5486177" cy="567035"/>
          </a:xfrm>
        </p:spPr>
        <p:txBody>
          <a:bodyPr/>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9" y="612800"/>
            <a:ext cx="5486177" cy="4114354"/>
          </a:xfrm>
        </p:spPr>
        <p:txBody>
          <a:bodyPr/>
          <a:lstStyle>
            <a:lvl1pPr marL="0" indent="0">
              <a:buNone/>
              <a:defRPr sz="2200"/>
            </a:lvl1pPr>
            <a:lvl2pPr marL="321391" indent="0">
              <a:buNone/>
              <a:defRPr sz="2000"/>
            </a:lvl2pPr>
            <a:lvl3pPr marL="642783" indent="0">
              <a:buNone/>
              <a:defRPr sz="1700"/>
            </a:lvl3pPr>
            <a:lvl4pPr marL="964174" indent="0">
              <a:buNone/>
              <a:defRPr sz="1400"/>
            </a:lvl4pPr>
            <a:lvl5pPr marL="1285565" indent="0">
              <a:buNone/>
              <a:defRPr sz="1400"/>
            </a:lvl5pPr>
            <a:lvl6pPr marL="1606959" indent="0">
              <a:buNone/>
              <a:defRPr sz="1400"/>
            </a:lvl6pPr>
            <a:lvl7pPr marL="1928348" indent="0">
              <a:buNone/>
              <a:defRPr sz="1400"/>
            </a:lvl7pPr>
            <a:lvl8pPr marL="2249741" indent="0">
              <a:buNone/>
              <a:defRPr sz="1400"/>
            </a:lvl8pPr>
            <a:lvl9pPr marL="2571133" indent="0">
              <a:buNone/>
              <a:defRPr sz="1400"/>
            </a:lvl9pPr>
          </a:lstStyle>
          <a:p>
            <a:r>
              <a:rPr lang="en-US" smtClean="0"/>
              <a:t>Click icon to add picture</a:t>
            </a:r>
            <a:endParaRPr lang="en-US"/>
          </a:p>
        </p:txBody>
      </p:sp>
      <p:sp>
        <p:nvSpPr>
          <p:cNvPr id="4" name="Text Placeholder 3"/>
          <p:cNvSpPr>
            <a:spLocks noGrp="1"/>
          </p:cNvSpPr>
          <p:nvPr>
            <p:ph type="body" sz="half" idx="2"/>
          </p:nvPr>
        </p:nvSpPr>
        <p:spPr>
          <a:xfrm>
            <a:off x="1792639" y="5367860"/>
            <a:ext cx="5486177" cy="804788"/>
          </a:xfrm>
        </p:spPr>
        <p:txBody>
          <a:bodyPr/>
          <a:lstStyle>
            <a:lvl1pPr marL="0" indent="0">
              <a:buNone/>
              <a:defRPr sz="1000"/>
            </a:lvl1pPr>
            <a:lvl2pPr marL="321391" indent="0">
              <a:buNone/>
              <a:defRPr sz="800"/>
            </a:lvl2pPr>
            <a:lvl3pPr marL="642783" indent="0">
              <a:buNone/>
              <a:defRPr sz="700"/>
            </a:lvl3pPr>
            <a:lvl4pPr marL="964174" indent="0">
              <a:buNone/>
              <a:defRPr sz="600"/>
            </a:lvl4pPr>
            <a:lvl5pPr marL="1285565" indent="0">
              <a:buNone/>
              <a:defRPr sz="600"/>
            </a:lvl5pPr>
            <a:lvl6pPr marL="1606959" indent="0">
              <a:buNone/>
              <a:defRPr sz="600"/>
            </a:lvl6pPr>
            <a:lvl7pPr marL="1928348" indent="0">
              <a:buNone/>
              <a:defRPr sz="600"/>
            </a:lvl7pPr>
            <a:lvl8pPr marL="2249741" indent="0">
              <a:buNone/>
              <a:defRPr sz="600"/>
            </a:lvl8pPr>
            <a:lvl9pPr marL="2571133" indent="0">
              <a:buNone/>
              <a:defRPr sz="600"/>
            </a:lvl9pPr>
          </a:lstStyle>
          <a:p>
            <a:pPr lvl="0"/>
            <a:r>
              <a:rPr lang="en-US" smtClean="0"/>
              <a:t>Click to edit Master text styles</a:t>
            </a:r>
          </a:p>
        </p:txBody>
      </p:sp>
    </p:spTree>
  </p:cSld>
  <p:clrMapOvr>
    <a:masterClrMapping/>
  </p:clrMapOvr>
  <p:transition spd="med">
    <p:dissolv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5125" y="178594"/>
            <a:ext cx="2169914" cy="603646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05383" y="178594"/>
            <a:ext cx="6402586" cy="603646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457" indent="0">
              <a:buNone/>
              <a:defRPr sz="1400" b="1"/>
            </a:lvl2pPr>
            <a:lvl3pPr marL="642915" indent="0">
              <a:buNone/>
              <a:defRPr sz="1300" b="1"/>
            </a:lvl3pPr>
            <a:lvl4pPr marL="964372" indent="0">
              <a:buNone/>
              <a:defRPr sz="1100" b="1"/>
            </a:lvl4pPr>
            <a:lvl5pPr marL="1285829" indent="0">
              <a:buNone/>
              <a:defRPr sz="1100" b="1"/>
            </a:lvl5pPr>
            <a:lvl6pPr marL="1607287" indent="0">
              <a:buNone/>
              <a:defRPr sz="1100" b="1"/>
            </a:lvl6pPr>
            <a:lvl7pPr marL="1928744" indent="0">
              <a:buNone/>
              <a:defRPr sz="1100" b="1"/>
            </a:lvl7pPr>
            <a:lvl8pPr marL="2250201" indent="0">
              <a:buNone/>
              <a:defRPr sz="1100" b="1"/>
            </a:lvl8pPr>
            <a:lvl9pPr marL="2571659"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457" indent="0">
              <a:buNone/>
              <a:defRPr sz="1400" b="1"/>
            </a:lvl2pPr>
            <a:lvl3pPr marL="642915" indent="0">
              <a:buNone/>
              <a:defRPr sz="1300" b="1"/>
            </a:lvl3pPr>
            <a:lvl4pPr marL="964372" indent="0">
              <a:buNone/>
              <a:defRPr sz="1100" b="1"/>
            </a:lvl4pPr>
            <a:lvl5pPr marL="1285829" indent="0">
              <a:buNone/>
              <a:defRPr sz="1100" b="1"/>
            </a:lvl5pPr>
            <a:lvl6pPr marL="1607287" indent="0">
              <a:buNone/>
              <a:defRPr sz="1100" b="1"/>
            </a:lvl6pPr>
            <a:lvl7pPr marL="1928744" indent="0">
              <a:buNone/>
              <a:defRPr sz="1100" b="1"/>
            </a:lvl7pPr>
            <a:lvl8pPr marL="2250201" indent="0">
              <a:buNone/>
              <a:defRPr sz="1100" b="1"/>
            </a:lvl8pPr>
            <a:lvl9pPr marL="2571659"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3473"/>
            <a:ext cx="3008189" cy="1161975"/>
          </a:xfrm>
        </p:spPr>
        <p:txBody>
          <a:bodyPr/>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2"/>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7" y="1435448"/>
            <a:ext cx="3008189" cy="4690318"/>
          </a:xfrm>
        </p:spPr>
        <p:txBody>
          <a:bodyPr/>
          <a:lstStyle>
            <a:lvl1pPr marL="0" indent="0">
              <a:buNone/>
              <a:defRPr sz="1000"/>
            </a:lvl1pPr>
            <a:lvl2pPr marL="321457" indent="0">
              <a:buNone/>
              <a:defRPr sz="800"/>
            </a:lvl2pPr>
            <a:lvl3pPr marL="642915" indent="0">
              <a:buNone/>
              <a:defRPr sz="700"/>
            </a:lvl3pPr>
            <a:lvl4pPr marL="964372" indent="0">
              <a:buNone/>
              <a:defRPr sz="600"/>
            </a:lvl4pPr>
            <a:lvl5pPr marL="1285829" indent="0">
              <a:buNone/>
              <a:defRPr sz="600"/>
            </a:lvl5pPr>
            <a:lvl6pPr marL="1607287" indent="0">
              <a:buNone/>
              <a:defRPr sz="600"/>
            </a:lvl6pPr>
            <a:lvl7pPr marL="1928744" indent="0">
              <a:buNone/>
              <a:defRPr sz="600"/>
            </a:lvl7pPr>
            <a:lvl8pPr marL="2250201" indent="0">
              <a:buNone/>
              <a:defRPr sz="600"/>
            </a:lvl8pPr>
            <a:lvl9pPr marL="2571659" indent="0">
              <a:buNone/>
              <a:defRPr sz="600"/>
            </a:lvl9pPr>
          </a:lstStyle>
          <a:p>
            <a:pPr lvl="0"/>
            <a:r>
              <a:rPr lang="en-US" smtClean="0"/>
              <a:t>Click to edit Master text styles</a:t>
            </a:r>
          </a:p>
        </p:txBody>
      </p:sp>
    </p:spTree>
  </p:cSld>
  <p:clrMapOvr>
    <a:masterClrMapping/>
  </p:clrMapOvr>
  <p:transition spd="med">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5" y="4800824"/>
            <a:ext cx="5486177" cy="567035"/>
          </a:xfrm>
        </p:spPr>
        <p:txBody>
          <a:bodyPr/>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5" y="612800"/>
            <a:ext cx="5486177" cy="4114354"/>
          </a:xfrm>
        </p:spPr>
        <p:txBody>
          <a:bodyPr/>
          <a:lstStyle>
            <a:lvl1pPr marL="0" indent="0">
              <a:buNone/>
              <a:defRPr sz="2200"/>
            </a:lvl1pPr>
            <a:lvl2pPr marL="321457" indent="0">
              <a:buNone/>
              <a:defRPr sz="2000"/>
            </a:lvl2pPr>
            <a:lvl3pPr marL="642915" indent="0">
              <a:buNone/>
              <a:defRPr sz="1700"/>
            </a:lvl3pPr>
            <a:lvl4pPr marL="964372" indent="0">
              <a:buNone/>
              <a:defRPr sz="1400"/>
            </a:lvl4pPr>
            <a:lvl5pPr marL="1285829" indent="0">
              <a:buNone/>
              <a:defRPr sz="1400"/>
            </a:lvl5pPr>
            <a:lvl6pPr marL="1607287" indent="0">
              <a:buNone/>
              <a:defRPr sz="1400"/>
            </a:lvl6pPr>
            <a:lvl7pPr marL="1928744" indent="0">
              <a:buNone/>
              <a:defRPr sz="1400"/>
            </a:lvl7pPr>
            <a:lvl8pPr marL="2250201" indent="0">
              <a:buNone/>
              <a:defRPr sz="1400"/>
            </a:lvl8pPr>
            <a:lvl9pPr marL="2571659" indent="0">
              <a:buNone/>
              <a:defRPr sz="1400"/>
            </a:lvl9pPr>
          </a:lstStyle>
          <a:p>
            <a:r>
              <a:rPr lang="en-US" smtClean="0"/>
              <a:t>Click icon to add picture</a:t>
            </a:r>
            <a:endParaRPr lang="en-US"/>
          </a:p>
        </p:txBody>
      </p:sp>
      <p:sp>
        <p:nvSpPr>
          <p:cNvPr id="4" name="Text Placeholder 3"/>
          <p:cNvSpPr>
            <a:spLocks noGrp="1"/>
          </p:cNvSpPr>
          <p:nvPr>
            <p:ph type="body" sz="half" idx="2"/>
          </p:nvPr>
        </p:nvSpPr>
        <p:spPr>
          <a:xfrm>
            <a:off x="1792635" y="5367859"/>
            <a:ext cx="5486177" cy="804788"/>
          </a:xfrm>
        </p:spPr>
        <p:txBody>
          <a:bodyPr/>
          <a:lstStyle>
            <a:lvl1pPr marL="0" indent="0">
              <a:buNone/>
              <a:defRPr sz="1000"/>
            </a:lvl1pPr>
            <a:lvl2pPr marL="321457" indent="0">
              <a:buNone/>
              <a:defRPr sz="800"/>
            </a:lvl2pPr>
            <a:lvl3pPr marL="642915" indent="0">
              <a:buNone/>
              <a:defRPr sz="700"/>
            </a:lvl3pPr>
            <a:lvl4pPr marL="964372" indent="0">
              <a:buNone/>
              <a:defRPr sz="600"/>
            </a:lvl4pPr>
            <a:lvl5pPr marL="1285829" indent="0">
              <a:buNone/>
              <a:defRPr sz="600"/>
            </a:lvl5pPr>
            <a:lvl6pPr marL="1607287" indent="0">
              <a:buNone/>
              <a:defRPr sz="600"/>
            </a:lvl6pPr>
            <a:lvl7pPr marL="1928744" indent="0">
              <a:buNone/>
              <a:defRPr sz="600"/>
            </a:lvl7pPr>
            <a:lvl8pPr marL="2250201" indent="0">
              <a:buNone/>
              <a:defRPr sz="600"/>
            </a:lvl8pPr>
            <a:lvl9pPr marL="2571659" indent="0">
              <a:buNone/>
              <a:defRPr sz="600"/>
            </a:lvl9pPr>
          </a:lstStyle>
          <a:p>
            <a:pPr lvl="0"/>
            <a:r>
              <a:rPr lang="en-US" smtClean="0"/>
              <a:t>Click to edit Master text styles</a:t>
            </a:r>
          </a:p>
        </p:txBody>
      </p:sp>
    </p:spTree>
  </p:cSld>
  <p:clrMapOvr>
    <a:masterClrMapping/>
  </p:clrMapOvr>
  <p:transition spd="med">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5" name="Rectangle 1"/>
          <p:cNvSpPr>
            <a:spLocks noGrp="1" noChangeArrowheads="1"/>
          </p:cNvSpPr>
          <p:nvPr>
            <p:ph type="body" idx="1"/>
          </p:nvPr>
        </p:nvSpPr>
        <p:spPr bwMode="auto">
          <a:xfrm>
            <a:off x="3571875" y="3357563"/>
            <a:ext cx="5179219" cy="2303859"/>
          </a:xfrm>
          <a:prstGeom prst="rect">
            <a:avLst/>
          </a:prstGeom>
          <a:noFill/>
          <a:ln w="12700">
            <a:noFill/>
            <a:miter lim="800000"/>
            <a:headEnd/>
            <a:tailEnd/>
          </a:ln>
          <a:effectLst/>
        </p:spPr>
        <p:txBody>
          <a:bodyPr vert="horz" wrap="square" lIns="35717" tIns="35717" rIns="35717" bIns="35717" numCol="1" anchor="t" anchorCtr="0" compatLnSpc="1">
            <a:prstTxWarp prst="textNoShape">
              <a:avLst/>
            </a:prstTxWarp>
          </a:bodyPr>
          <a:lstStyle/>
          <a:p>
            <a:pPr lvl="0"/>
            <a:r>
              <a:rPr lang="en-US" smtClean="0">
                <a:sym typeface="Arial" charset="0"/>
              </a:rPr>
              <a:t>Click to edit Master text styles</a:t>
            </a:r>
          </a:p>
          <a:p>
            <a:pPr lvl="1"/>
            <a:r>
              <a:rPr lang="en-US" smtClean="0">
                <a:sym typeface="Arial" charset="0"/>
              </a:rPr>
              <a:t>Second level</a:t>
            </a:r>
          </a:p>
          <a:p>
            <a:pPr lvl="2"/>
            <a:r>
              <a:rPr lang="en-US" smtClean="0">
                <a:sym typeface="Arial" charset="0"/>
              </a:rPr>
              <a:t>Third level</a:t>
            </a:r>
          </a:p>
          <a:p>
            <a:pPr lvl="3"/>
            <a:r>
              <a:rPr lang="en-US" smtClean="0">
                <a:sym typeface="Arial" charset="0"/>
              </a:rPr>
              <a:t>Fourth level</a:t>
            </a:r>
          </a:p>
          <a:p>
            <a:pPr lvl="4"/>
            <a:r>
              <a:rPr lang="en-US" smtClean="0">
                <a:sym typeface="Arial" charset="0"/>
              </a:rPr>
              <a:t>Fifth level</a:t>
            </a:r>
          </a:p>
        </p:txBody>
      </p:sp>
      <p:sp>
        <p:nvSpPr>
          <p:cNvPr id="1026" name="Rectangle 2"/>
          <p:cNvSpPr>
            <a:spLocks noGrp="1" noChangeArrowheads="1"/>
          </p:cNvSpPr>
          <p:nvPr>
            <p:ph type="title"/>
          </p:nvPr>
        </p:nvSpPr>
        <p:spPr bwMode="auto">
          <a:xfrm>
            <a:off x="3571875" y="1187649"/>
            <a:ext cx="5179219" cy="2107406"/>
          </a:xfrm>
          <a:prstGeom prst="rect">
            <a:avLst/>
          </a:prstGeom>
          <a:noFill/>
          <a:ln w="12700">
            <a:noFill/>
            <a:miter lim="800000"/>
            <a:headEnd/>
            <a:tailEnd/>
          </a:ln>
          <a:effectLst/>
        </p:spPr>
        <p:txBody>
          <a:bodyPr vert="horz" wrap="square" lIns="35717" tIns="35717" rIns="35717" bIns="35717" numCol="1" anchor="b" anchorCtr="0" compatLnSpc="1">
            <a:prstTxWarp prst="textNoShape">
              <a:avLst/>
            </a:prstTxWarp>
          </a:bodyPr>
          <a:lstStyle/>
          <a:p>
            <a:pPr lvl="0"/>
            <a:r>
              <a:rPr lang="en-US" smtClean="0">
                <a:sym typeface="Arial" charset="0"/>
              </a:rPr>
              <a:t>Click to edit Master title style</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dissolve/>
  </p:transition>
  <p:txStyles>
    <p:titleStyle>
      <a:lvl1pPr algn="l" rtl="0" eaLnBrk="1" fontAlgn="base" hangingPunct="1">
        <a:spcBef>
          <a:spcPct val="0"/>
        </a:spcBef>
        <a:spcAft>
          <a:spcPct val="0"/>
        </a:spcAft>
        <a:defRPr sz="4200" b="1">
          <a:solidFill>
            <a:srgbClr val="FFFFFF"/>
          </a:solidFill>
          <a:latin typeface="+mj-lt"/>
          <a:ea typeface="+mj-ea"/>
          <a:cs typeface="+mj-cs"/>
          <a:sym typeface="Arial" charset="0"/>
        </a:defRPr>
      </a:lvl1pPr>
      <a:lvl2pPr algn="l" rtl="0" eaLnBrk="1" fontAlgn="base" hangingPunct="1">
        <a:spcBef>
          <a:spcPct val="0"/>
        </a:spcBef>
        <a:spcAft>
          <a:spcPct val="0"/>
        </a:spcAft>
        <a:defRPr sz="4200" b="1">
          <a:solidFill>
            <a:srgbClr val="FFFFFF"/>
          </a:solidFill>
          <a:latin typeface="Arial" charset="0"/>
          <a:ea typeface="ヒラギノ角ゴ ProN W6" pitchFamily="1" charset="-128"/>
          <a:sym typeface="Arial" charset="0"/>
        </a:defRPr>
      </a:lvl2pPr>
      <a:lvl3pPr algn="l" rtl="0" eaLnBrk="1" fontAlgn="base" hangingPunct="1">
        <a:spcBef>
          <a:spcPct val="0"/>
        </a:spcBef>
        <a:spcAft>
          <a:spcPct val="0"/>
        </a:spcAft>
        <a:defRPr sz="4200" b="1">
          <a:solidFill>
            <a:srgbClr val="FFFFFF"/>
          </a:solidFill>
          <a:latin typeface="Arial" charset="0"/>
          <a:ea typeface="ヒラギノ角ゴ ProN W6" pitchFamily="1" charset="-128"/>
          <a:sym typeface="Arial" charset="0"/>
        </a:defRPr>
      </a:lvl3pPr>
      <a:lvl4pPr algn="l" rtl="0" eaLnBrk="1" fontAlgn="base" hangingPunct="1">
        <a:spcBef>
          <a:spcPct val="0"/>
        </a:spcBef>
        <a:spcAft>
          <a:spcPct val="0"/>
        </a:spcAft>
        <a:defRPr sz="4200" b="1">
          <a:solidFill>
            <a:srgbClr val="FFFFFF"/>
          </a:solidFill>
          <a:latin typeface="Arial" charset="0"/>
          <a:ea typeface="ヒラギノ角ゴ ProN W6" pitchFamily="1" charset="-128"/>
          <a:sym typeface="Arial" charset="0"/>
        </a:defRPr>
      </a:lvl4pPr>
      <a:lvl5pPr algn="l" rtl="0" eaLnBrk="1" fontAlgn="base" hangingPunct="1">
        <a:spcBef>
          <a:spcPct val="0"/>
        </a:spcBef>
        <a:spcAft>
          <a:spcPct val="0"/>
        </a:spcAft>
        <a:defRPr sz="4200" b="1">
          <a:solidFill>
            <a:srgbClr val="FFFFFF"/>
          </a:solidFill>
          <a:latin typeface="Arial" charset="0"/>
          <a:ea typeface="ヒラギノ角ゴ ProN W6" pitchFamily="1" charset="-128"/>
          <a:sym typeface="Arial" charset="0"/>
        </a:defRPr>
      </a:lvl5pPr>
      <a:lvl6pPr marL="321457" algn="l" rtl="0" eaLnBrk="1" fontAlgn="base" hangingPunct="1">
        <a:spcBef>
          <a:spcPct val="0"/>
        </a:spcBef>
        <a:spcAft>
          <a:spcPct val="0"/>
        </a:spcAft>
        <a:defRPr sz="4200" b="1">
          <a:solidFill>
            <a:srgbClr val="FFFFFF"/>
          </a:solidFill>
          <a:latin typeface="Arial" charset="0"/>
          <a:ea typeface="ヒラギノ角ゴ ProN W6" pitchFamily="1" charset="-128"/>
          <a:sym typeface="Arial" charset="0"/>
        </a:defRPr>
      </a:lvl6pPr>
      <a:lvl7pPr marL="642915" algn="l" rtl="0" eaLnBrk="1" fontAlgn="base" hangingPunct="1">
        <a:spcBef>
          <a:spcPct val="0"/>
        </a:spcBef>
        <a:spcAft>
          <a:spcPct val="0"/>
        </a:spcAft>
        <a:defRPr sz="4200" b="1">
          <a:solidFill>
            <a:srgbClr val="FFFFFF"/>
          </a:solidFill>
          <a:latin typeface="Arial" charset="0"/>
          <a:ea typeface="ヒラギノ角ゴ ProN W6" pitchFamily="1" charset="-128"/>
          <a:sym typeface="Arial" charset="0"/>
        </a:defRPr>
      </a:lvl7pPr>
      <a:lvl8pPr marL="964372" algn="l" rtl="0" eaLnBrk="1" fontAlgn="base" hangingPunct="1">
        <a:spcBef>
          <a:spcPct val="0"/>
        </a:spcBef>
        <a:spcAft>
          <a:spcPct val="0"/>
        </a:spcAft>
        <a:defRPr sz="4200" b="1">
          <a:solidFill>
            <a:srgbClr val="FFFFFF"/>
          </a:solidFill>
          <a:latin typeface="Arial" charset="0"/>
          <a:ea typeface="ヒラギノ角ゴ ProN W6" pitchFamily="1" charset="-128"/>
          <a:sym typeface="Arial" charset="0"/>
        </a:defRPr>
      </a:lvl8pPr>
      <a:lvl9pPr marL="1285829" algn="l" rtl="0" eaLnBrk="1" fontAlgn="base" hangingPunct="1">
        <a:spcBef>
          <a:spcPct val="0"/>
        </a:spcBef>
        <a:spcAft>
          <a:spcPct val="0"/>
        </a:spcAft>
        <a:defRPr sz="4200" b="1">
          <a:solidFill>
            <a:srgbClr val="FFFFFF"/>
          </a:solidFill>
          <a:latin typeface="Arial" charset="0"/>
          <a:ea typeface="ヒラギノ角ゴ ProN W6" pitchFamily="1" charset="-128"/>
          <a:sym typeface="Arial" charset="0"/>
        </a:defRPr>
      </a:lvl9pPr>
    </p:titleStyle>
    <p:bodyStyle>
      <a:lvl1pPr algn="l" rtl="0" eaLnBrk="1" fontAlgn="base" hangingPunct="1">
        <a:spcBef>
          <a:spcPct val="0"/>
        </a:spcBef>
        <a:spcAft>
          <a:spcPct val="0"/>
        </a:spcAft>
        <a:defRPr sz="2200">
          <a:solidFill>
            <a:srgbClr val="FFFFFF"/>
          </a:solidFill>
          <a:latin typeface="+mn-lt"/>
          <a:ea typeface="+mn-ea"/>
          <a:cs typeface="+mn-cs"/>
          <a:sym typeface="Arial" charset="0"/>
        </a:defRPr>
      </a:lvl1pPr>
      <a:lvl2pPr algn="l" rtl="0" eaLnBrk="1" fontAlgn="base" hangingPunct="1">
        <a:spcBef>
          <a:spcPct val="0"/>
        </a:spcBef>
        <a:spcAft>
          <a:spcPct val="0"/>
        </a:spcAft>
        <a:defRPr sz="2200">
          <a:solidFill>
            <a:srgbClr val="FFFFFF"/>
          </a:solidFill>
          <a:latin typeface="+mn-lt"/>
          <a:ea typeface="+mn-ea"/>
          <a:sym typeface="Arial" charset="0"/>
        </a:defRPr>
      </a:lvl2pPr>
      <a:lvl3pPr algn="l" rtl="0" eaLnBrk="1" fontAlgn="base" hangingPunct="1">
        <a:spcBef>
          <a:spcPct val="0"/>
        </a:spcBef>
        <a:spcAft>
          <a:spcPct val="0"/>
        </a:spcAft>
        <a:defRPr sz="2200">
          <a:solidFill>
            <a:srgbClr val="FFFFFF"/>
          </a:solidFill>
          <a:latin typeface="+mn-lt"/>
          <a:ea typeface="+mn-ea"/>
          <a:sym typeface="Arial" charset="0"/>
        </a:defRPr>
      </a:lvl3pPr>
      <a:lvl4pPr algn="l" rtl="0" eaLnBrk="1" fontAlgn="base" hangingPunct="1">
        <a:spcBef>
          <a:spcPct val="0"/>
        </a:spcBef>
        <a:spcAft>
          <a:spcPct val="0"/>
        </a:spcAft>
        <a:defRPr sz="2200">
          <a:solidFill>
            <a:srgbClr val="FFFFFF"/>
          </a:solidFill>
          <a:latin typeface="+mn-lt"/>
          <a:ea typeface="+mn-ea"/>
          <a:sym typeface="Arial" charset="0"/>
        </a:defRPr>
      </a:lvl4pPr>
      <a:lvl5pPr algn="l" rtl="0" eaLnBrk="1" fontAlgn="base" hangingPunct="1">
        <a:spcBef>
          <a:spcPct val="0"/>
        </a:spcBef>
        <a:spcAft>
          <a:spcPct val="0"/>
        </a:spcAft>
        <a:defRPr sz="2200">
          <a:solidFill>
            <a:srgbClr val="FFFFFF"/>
          </a:solidFill>
          <a:latin typeface="+mn-lt"/>
          <a:ea typeface="+mn-ea"/>
          <a:sym typeface="Arial" charset="0"/>
        </a:defRPr>
      </a:lvl5pPr>
      <a:lvl6pPr marL="321457" algn="l" rtl="0" eaLnBrk="1" fontAlgn="base" hangingPunct="1">
        <a:spcBef>
          <a:spcPct val="0"/>
        </a:spcBef>
        <a:spcAft>
          <a:spcPct val="0"/>
        </a:spcAft>
        <a:defRPr sz="2200">
          <a:solidFill>
            <a:srgbClr val="FFFFFF"/>
          </a:solidFill>
          <a:latin typeface="+mn-lt"/>
          <a:ea typeface="+mn-ea"/>
          <a:sym typeface="Arial" charset="0"/>
        </a:defRPr>
      </a:lvl6pPr>
      <a:lvl7pPr marL="642915" algn="l" rtl="0" eaLnBrk="1" fontAlgn="base" hangingPunct="1">
        <a:spcBef>
          <a:spcPct val="0"/>
        </a:spcBef>
        <a:spcAft>
          <a:spcPct val="0"/>
        </a:spcAft>
        <a:defRPr sz="2200">
          <a:solidFill>
            <a:srgbClr val="FFFFFF"/>
          </a:solidFill>
          <a:latin typeface="+mn-lt"/>
          <a:ea typeface="+mn-ea"/>
          <a:sym typeface="Arial" charset="0"/>
        </a:defRPr>
      </a:lvl7pPr>
      <a:lvl8pPr marL="964372" algn="l" rtl="0" eaLnBrk="1" fontAlgn="base" hangingPunct="1">
        <a:spcBef>
          <a:spcPct val="0"/>
        </a:spcBef>
        <a:spcAft>
          <a:spcPct val="0"/>
        </a:spcAft>
        <a:defRPr sz="2200">
          <a:solidFill>
            <a:srgbClr val="FFFFFF"/>
          </a:solidFill>
          <a:latin typeface="+mn-lt"/>
          <a:ea typeface="+mn-ea"/>
          <a:sym typeface="Arial" charset="0"/>
        </a:defRPr>
      </a:lvl8pPr>
      <a:lvl9pPr marL="1285829" algn="l" rtl="0" eaLnBrk="1" fontAlgn="base" hangingPunct="1">
        <a:spcBef>
          <a:spcPct val="0"/>
        </a:spcBef>
        <a:spcAft>
          <a:spcPct val="0"/>
        </a:spcAft>
        <a:defRPr sz="2200">
          <a:solidFill>
            <a:srgbClr val="FFFFFF"/>
          </a:solidFill>
          <a:latin typeface="+mn-lt"/>
          <a:ea typeface="+mn-ea"/>
          <a:sym typeface="Arial" charset="0"/>
        </a:defRPr>
      </a:lvl9pPr>
    </p:bodyStyle>
    <p:otherStyle>
      <a:defPPr>
        <a:defRPr lang="en-US"/>
      </a:defPPr>
      <a:lvl1pPr marL="0" algn="l" defTabSz="642915" rtl="0" eaLnBrk="1" latinLnBrk="0" hangingPunct="1">
        <a:defRPr sz="1300" kern="1200">
          <a:solidFill>
            <a:schemeClr val="tx1"/>
          </a:solidFill>
          <a:latin typeface="+mn-lt"/>
          <a:ea typeface="+mn-ea"/>
          <a:cs typeface="+mn-cs"/>
        </a:defRPr>
      </a:lvl1pPr>
      <a:lvl2pPr marL="321457" algn="l" defTabSz="642915" rtl="0" eaLnBrk="1" latinLnBrk="0" hangingPunct="1">
        <a:defRPr sz="1300" kern="1200">
          <a:solidFill>
            <a:schemeClr val="tx1"/>
          </a:solidFill>
          <a:latin typeface="+mn-lt"/>
          <a:ea typeface="+mn-ea"/>
          <a:cs typeface="+mn-cs"/>
        </a:defRPr>
      </a:lvl2pPr>
      <a:lvl3pPr marL="642915" algn="l" defTabSz="642915" rtl="0" eaLnBrk="1" latinLnBrk="0" hangingPunct="1">
        <a:defRPr sz="1300" kern="1200">
          <a:solidFill>
            <a:schemeClr val="tx1"/>
          </a:solidFill>
          <a:latin typeface="+mn-lt"/>
          <a:ea typeface="+mn-ea"/>
          <a:cs typeface="+mn-cs"/>
        </a:defRPr>
      </a:lvl3pPr>
      <a:lvl4pPr marL="964372" algn="l" defTabSz="642915" rtl="0" eaLnBrk="1" latinLnBrk="0" hangingPunct="1">
        <a:defRPr sz="1300" kern="1200">
          <a:solidFill>
            <a:schemeClr val="tx1"/>
          </a:solidFill>
          <a:latin typeface="+mn-lt"/>
          <a:ea typeface="+mn-ea"/>
          <a:cs typeface="+mn-cs"/>
        </a:defRPr>
      </a:lvl4pPr>
      <a:lvl5pPr marL="1285829" algn="l" defTabSz="642915" rtl="0" eaLnBrk="1" latinLnBrk="0" hangingPunct="1">
        <a:defRPr sz="1300" kern="1200">
          <a:solidFill>
            <a:schemeClr val="tx1"/>
          </a:solidFill>
          <a:latin typeface="+mn-lt"/>
          <a:ea typeface="+mn-ea"/>
          <a:cs typeface="+mn-cs"/>
        </a:defRPr>
      </a:lvl5pPr>
      <a:lvl6pPr marL="1607287" algn="l" defTabSz="642915" rtl="0" eaLnBrk="1" latinLnBrk="0" hangingPunct="1">
        <a:defRPr sz="1300" kern="1200">
          <a:solidFill>
            <a:schemeClr val="tx1"/>
          </a:solidFill>
          <a:latin typeface="+mn-lt"/>
          <a:ea typeface="+mn-ea"/>
          <a:cs typeface="+mn-cs"/>
        </a:defRPr>
      </a:lvl6pPr>
      <a:lvl7pPr marL="1928744" algn="l" defTabSz="642915" rtl="0" eaLnBrk="1" latinLnBrk="0" hangingPunct="1">
        <a:defRPr sz="1300" kern="1200">
          <a:solidFill>
            <a:schemeClr val="tx1"/>
          </a:solidFill>
          <a:latin typeface="+mn-lt"/>
          <a:ea typeface="+mn-ea"/>
          <a:cs typeface="+mn-cs"/>
        </a:defRPr>
      </a:lvl7pPr>
      <a:lvl8pPr marL="2250201" algn="l" defTabSz="642915" rtl="0" eaLnBrk="1" latinLnBrk="0" hangingPunct="1">
        <a:defRPr sz="1300" kern="1200">
          <a:solidFill>
            <a:schemeClr val="tx1"/>
          </a:solidFill>
          <a:latin typeface="+mn-lt"/>
          <a:ea typeface="+mn-ea"/>
          <a:cs typeface="+mn-cs"/>
        </a:defRPr>
      </a:lvl8pPr>
      <a:lvl9pPr marL="2571659" algn="l" defTabSz="642915"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screen"/>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232172" y="214313"/>
            <a:ext cx="8688586" cy="562570"/>
          </a:xfrm>
          <a:prstGeom prst="rect">
            <a:avLst/>
          </a:prstGeom>
          <a:noFill/>
          <a:ln w="12700">
            <a:noFill/>
            <a:miter lim="800000"/>
            <a:headEnd/>
            <a:tailEnd/>
          </a:ln>
          <a:effectLst/>
        </p:spPr>
        <p:txBody>
          <a:bodyPr vert="horz" wrap="square" lIns="35715" tIns="35715" rIns="35715" bIns="35715" numCol="1" anchor="b" anchorCtr="0" compatLnSpc="1">
            <a:prstTxWarp prst="textNoShape">
              <a:avLst/>
            </a:prstTxWarp>
          </a:bodyPr>
          <a:lstStyle/>
          <a:p>
            <a:pPr lvl="0"/>
            <a:r>
              <a:rPr lang="en-US" smtClean="0">
                <a:sym typeface="Arial" charset="0"/>
              </a:rPr>
              <a:t>Click to edit Master title style</a:t>
            </a:r>
          </a:p>
        </p:txBody>
      </p:sp>
      <p:sp>
        <p:nvSpPr>
          <p:cNvPr id="2050" name="Rectangle 2"/>
          <p:cNvSpPr>
            <a:spLocks noGrp="1" noChangeArrowheads="1"/>
          </p:cNvSpPr>
          <p:nvPr>
            <p:ph type="body" idx="1"/>
          </p:nvPr>
        </p:nvSpPr>
        <p:spPr bwMode="auto">
          <a:xfrm>
            <a:off x="232172" y="910828"/>
            <a:ext cx="8688586" cy="5304234"/>
          </a:xfrm>
          <a:prstGeom prst="rect">
            <a:avLst/>
          </a:prstGeom>
          <a:noFill/>
          <a:ln w="12700">
            <a:noFill/>
            <a:miter lim="800000"/>
            <a:headEnd/>
            <a:tailEnd/>
          </a:ln>
          <a:effectLst/>
        </p:spPr>
        <p:txBody>
          <a:bodyPr vert="horz" wrap="square" lIns="35715" tIns="35715" rIns="35715" bIns="35715" numCol="1" anchor="t" anchorCtr="0" compatLnSpc="1">
            <a:prstTxWarp prst="textNoShape">
              <a:avLst/>
            </a:prstTxWarp>
          </a:bodyPr>
          <a:lstStyle/>
          <a:p>
            <a:pPr lvl="0"/>
            <a:r>
              <a:rPr lang="en-US" smtClean="0">
                <a:sym typeface="Arial" charset="0"/>
              </a:rPr>
              <a:t>Click to edit Master text styles</a:t>
            </a:r>
          </a:p>
          <a:p>
            <a:pPr lvl="1"/>
            <a:r>
              <a:rPr lang="en-US" smtClean="0">
                <a:sym typeface="Arial" charset="0"/>
              </a:rPr>
              <a:t>Second level</a:t>
            </a:r>
          </a:p>
          <a:p>
            <a:pPr lvl="2"/>
            <a:r>
              <a:rPr lang="en-US" smtClean="0">
                <a:sym typeface="Arial" charset="0"/>
              </a:rPr>
              <a:t>Third level</a:t>
            </a:r>
          </a:p>
          <a:p>
            <a:pPr lvl="3"/>
            <a:r>
              <a:rPr lang="en-US" smtClean="0">
                <a:sym typeface="Arial" charset="0"/>
              </a:rPr>
              <a:t>Fourth level</a:t>
            </a:r>
          </a:p>
          <a:p>
            <a:pPr lvl="4"/>
            <a:r>
              <a:rPr lang="en-US" smtClean="0">
                <a:sym typeface="Arial" charset="0"/>
              </a:rPr>
              <a:t>Fifth level</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dissolve/>
  </p:transition>
  <p:txStyles>
    <p:titleStyle>
      <a:lvl1pPr algn="ctr" rtl="0" eaLnBrk="1" fontAlgn="base" hangingPunct="1">
        <a:spcBef>
          <a:spcPct val="0"/>
        </a:spcBef>
        <a:spcAft>
          <a:spcPct val="0"/>
        </a:spcAft>
        <a:defRPr sz="2800" b="1">
          <a:solidFill>
            <a:srgbClr val="FFFFFF"/>
          </a:solidFill>
          <a:latin typeface="+mj-lt"/>
          <a:ea typeface="+mj-ea"/>
          <a:cs typeface="+mj-cs"/>
          <a:sym typeface="Arial" charset="0"/>
        </a:defRPr>
      </a:lvl1pPr>
      <a:lvl2pPr algn="ctr" rtl="0" eaLnBrk="1" fontAlgn="base" hangingPunct="1">
        <a:spcBef>
          <a:spcPct val="0"/>
        </a:spcBef>
        <a:spcAft>
          <a:spcPct val="0"/>
        </a:spcAft>
        <a:defRPr sz="2800" b="1">
          <a:solidFill>
            <a:srgbClr val="FFFFFF"/>
          </a:solidFill>
          <a:latin typeface="Arial" charset="0"/>
          <a:ea typeface="ヒラギノ角ゴ ProN W6" pitchFamily="1" charset="-128"/>
          <a:sym typeface="Arial" charset="0"/>
        </a:defRPr>
      </a:lvl2pPr>
      <a:lvl3pPr algn="ctr" rtl="0" eaLnBrk="1" fontAlgn="base" hangingPunct="1">
        <a:spcBef>
          <a:spcPct val="0"/>
        </a:spcBef>
        <a:spcAft>
          <a:spcPct val="0"/>
        </a:spcAft>
        <a:defRPr sz="2800" b="1">
          <a:solidFill>
            <a:srgbClr val="FFFFFF"/>
          </a:solidFill>
          <a:latin typeface="Arial" charset="0"/>
          <a:ea typeface="ヒラギノ角ゴ ProN W6" pitchFamily="1" charset="-128"/>
          <a:sym typeface="Arial" charset="0"/>
        </a:defRPr>
      </a:lvl3pPr>
      <a:lvl4pPr algn="ctr" rtl="0" eaLnBrk="1" fontAlgn="base" hangingPunct="1">
        <a:spcBef>
          <a:spcPct val="0"/>
        </a:spcBef>
        <a:spcAft>
          <a:spcPct val="0"/>
        </a:spcAft>
        <a:defRPr sz="2800" b="1">
          <a:solidFill>
            <a:srgbClr val="FFFFFF"/>
          </a:solidFill>
          <a:latin typeface="Arial" charset="0"/>
          <a:ea typeface="ヒラギノ角ゴ ProN W6" pitchFamily="1" charset="-128"/>
          <a:sym typeface="Arial" charset="0"/>
        </a:defRPr>
      </a:lvl4pPr>
      <a:lvl5pPr algn="ctr" rtl="0" eaLnBrk="1" fontAlgn="base" hangingPunct="1">
        <a:spcBef>
          <a:spcPct val="0"/>
        </a:spcBef>
        <a:spcAft>
          <a:spcPct val="0"/>
        </a:spcAft>
        <a:defRPr sz="2800" b="1">
          <a:solidFill>
            <a:srgbClr val="FFFFFF"/>
          </a:solidFill>
          <a:latin typeface="Arial" charset="0"/>
          <a:ea typeface="ヒラギノ角ゴ ProN W6" pitchFamily="1" charset="-128"/>
          <a:sym typeface="Arial" charset="0"/>
        </a:defRPr>
      </a:lvl5pPr>
      <a:lvl6pPr marL="321440" algn="ctr" rtl="0" eaLnBrk="1" fontAlgn="base" hangingPunct="1">
        <a:spcBef>
          <a:spcPct val="0"/>
        </a:spcBef>
        <a:spcAft>
          <a:spcPct val="0"/>
        </a:spcAft>
        <a:defRPr sz="2800" b="1">
          <a:solidFill>
            <a:srgbClr val="FFFFFF"/>
          </a:solidFill>
          <a:latin typeface="Arial" charset="0"/>
          <a:ea typeface="ヒラギノ角ゴ ProN W6" pitchFamily="1" charset="-128"/>
          <a:sym typeface="Arial" charset="0"/>
        </a:defRPr>
      </a:lvl6pPr>
      <a:lvl7pPr marL="642882" algn="ctr" rtl="0" eaLnBrk="1" fontAlgn="base" hangingPunct="1">
        <a:spcBef>
          <a:spcPct val="0"/>
        </a:spcBef>
        <a:spcAft>
          <a:spcPct val="0"/>
        </a:spcAft>
        <a:defRPr sz="2800" b="1">
          <a:solidFill>
            <a:srgbClr val="FFFFFF"/>
          </a:solidFill>
          <a:latin typeface="Arial" charset="0"/>
          <a:ea typeface="ヒラギノ角ゴ ProN W6" pitchFamily="1" charset="-128"/>
          <a:sym typeface="Arial" charset="0"/>
        </a:defRPr>
      </a:lvl7pPr>
      <a:lvl8pPr marL="964323" algn="ctr" rtl="0" eaLnBrk="1" fontAlgn="base" hangingPunct="1">
        <a:spcBef>
          <a:spcPct val="0"/>
        </a:spcBef>
        <a:spcAft>
          <a:spcPct val="0"/>
        </a:spcAft>
        <a:defRPr sz="2800" b="1">
          <a:solidFill>
            <a:srgbClr val="FFFFFF"/>
          </a:solidFill>
          <a:latin typeface="Arial" charset="0"/>
          <a:ea typeface="ヒラギノ角ゴ ProN W6" pitchFamily="1" charset="-128"/>
          <a:sym typeface="Arial" charset="0"/>
        </a:defRPr>
      </a:lvl8pPr>
      <a:lvl9pPr marL="1285763" algn="ctr" rtl="0" eaLnBrk="1" fontAlgn="base" hangingPunct="1">
        <a:spcBef>
          <a:spcPct val="0"/>
        </a:spcBef>
        <a:spcAft>
          <a:spcPct val="0"/>
        </a:spcAft>
        <a:defRPr sz="2800" b="1">
          <a:solidFill>
            <a:srgbClr val="FFFFFF"/>
          </a:solidFill>
          <a:latin typeface="Arial" charset="0"/>
          <a:ea typeface="ヒラギノ角ゴ ProN W6" pitchFamily="1" charset="-128"/>
          <a:sym typeface="Arial" charset="0"/>
        </a:defRPr>
      </a:lvl9pPr>
    </p:titleStyle>
    <p:bodyStyle>
      <a:lvl1pPr marL="410730" indent="-321440" algn="l" rtl="0" eaLnBrk="1" fontAlgn="base" hangingPunct="1">
        <a:spcBef>
          <a:spcPts val="844"/>
        </a:spcBef>
        <a:spcAft>
          <a:spcPct val="0"/>
        </a:spcAft>
        <a:buClr>
          <a:srgbClr val="E48A34"/>
        </a:buClr>
        <a:buSzPct val="100000"/>
        <a:buFont typeface="Wingdings" pitchFamily="1" charset="2"/>
        <a:buChar char="§"/>
        <a:defRPr sz="2100">
          <a:solidFill>
            <a:srgbClr val="FFFFFF"/>
          </a:solidFill>
          <a:latin typeface="+mn-lt"/>
          <a:ea typeface="+mn-ea"/>
          <a:cs typeface="+mn-cs"/>
          <a:sym typeface="Arial" charset="0"/>
        </a:defRPr>
      </a:lvl1pPr>
      <a:lvl2pPr marL="410730" indent="-321440" algn="l" rtl="0" eaLnBrk="1" fontAlgn="base" hangingPunct="1">
        <a:spcBef>
          <a:spcPts val="844"/>
        </a:spcBef>
        <a:spcAft>
          <a:spcPct val="0"/>
        </a:spcAft>
        <a:buClr>
          <a:srgbClr val="E48A34"/>
        </a:buClr>
        <a:buSzPct val="100000"/>
        <a:buFont typeface="Wingdings" pitchFamily="1" charset="2"/>
        <a:buChar char="§"/>
        <a:defRPr sz="2100">
          <a:solidFill>
            <a:srgbClr val="FFFFFF"/>
          </a:solidFill>
          <a:latin typeface="+mn-lt"/>
          <a:ea typeface="+mn-ea"/>
          <a:sym typeface="Arial" charset="0"/>
        </a:defRPr>
      </a:lvl2pPr>
      <a:lvl3pPr marL="410730" indent="-321440" algn="l" rtl="0" eaLnBrk="1" fontAlgn="base" hangingPunct="1">
        <a:spcBef>
          <a:spcPts val="844"/>
        </a:spcBef>
        <a:spcAft>
          <a:spcPct val="0"/>
        </a:spcAft>
        <a:buClr>
          <a:srgbClr val="E48A34"/>
        </a:buClr>
        <a:buSzPct val="100000"/>
        <a:buFont typeface="Wingdings" pitchFamily="1" charset="2"/>
        <a:buChar char="§"/>
        <a:defRPr sz="2100">
          <a:solidFill>
            <a:srgbClr val="FFFFFF"/>
          </a:solidFill>
          <a:latin typeface="+mn-lt"/>
          <a:ea typeface="+mn-ea"/>
          <a:sym typeface="Arial" charset="0"/>
        </a:defRPr>
      </a:lvl3pPr>
      <a:lvl4pPr marL="410730" indent="-321440" algn="l" rtl="0" eaLnBrk="1" fontAlgn="base" hangingPunct="1">
        <a:spcBef>
          <a:spcPts val="844"/>
        </a:spcBef>
        <a:spcAft>
          <a:spcPct val="0"/>
        </a:spcAft>
        <a:buClr>
          <a:srgbClr val="E48A34"/>
        </a:buClr>
        <a:buSzPct val="100000"/>
        <a:buFont typeface="Wingdings" pitchFamily="1" charset="2"/>
        <a:buChar char="§"/>
        <a:defRPr sz="2100">
          <a:solidFill>
            <a:srgbClr val="FFFFFF"/>
          </a:solidFill>
          <a:latin typeface="+mn-lt"/>
          <a:ea typeface="+mn-ea"/>
          <a:sym typeface="Arial" charset="0"/>
        </a:defRPr>
      </a:lvl4pPr>
      <a:lvl5pPr marL="410730" indent="-321440" algn="l" rtl="0" eaLnBrk="1" fontAlgn="base" hangingPunct="1">
        <a:spcBef>
          <a:spcPts val="844"/>
        </a:spcBef>
        <a:spcAft>
          <a:spcPct val="0"/>
        </a:spcAft>
        <a:buClr>
          <a:srgbClr val="E48A34"/>
        </a:buClr>
        <a:buSzPct val="100000"/>
        <a:buFont typeface="Wingdings" pitchFamily="1" charset="2"/>
        <a:buChar char="§"/>
        <a:defRPr sz="2100">
          <a:solidFill>
            <a:srgbClr val="FFFFFF"/>
          </a:solidFill>
          <a:latin typeface="+mn-lt"/>
          <a:ea typeface="+mn-ea"/>
          <a:sym typeface="Arial" charset="0"/>
        </a:defRPr>
      </a:lvl5pPr>
      <a:lvl6pPr marL="732170" indent="-321440" algn="l" rtl="0" eaLnBrk="1" fontAlgn="base" hangingPunct="1">
        <a:spcBef>
          <a:spcPts val="844"/>
        </a:spcBef>
        <a:spcAft>
          <a:spcPct val="0"/>
        </a:spcAft>
        <a:buClr>
          <a:srgbClr val="E48A34"/>
        </a:buClr>
        <a:buSzPct val="100000"/>
        <a:buFont typeface="Wingdings" pitchFamily="1" charset="2"/>
        <a:buChar char="§"/>
        <a:defRPr sz="2100">
          <a:solidFill>
            <a:srgbClr val="FFFFFF"/>
          </a:solidFill>
          <a:latin typeface="+mn-lt"/>
          <a:ea typeface="+mn-ea"/>
          <a:sym typeface="Arial" charset="0"/>
        </a:defRPr>
      </a:lvl6pPr>
      <a:lvl7pPr marL="1053612" indent="-321440" algn="l" rtl="0" eaLnBrk="1" fontAlgn="base" hangingPunct="1">
        <a:spcBef>
          <a:spcPts val="844"/>
        </a:spcBef>
        <a:spcAft>
          <a:spcPct val="0"/>
        </a:spcAft>
        <a:buClr>
          <a:srgbClr val="E48A34"/>
        </a:buClr>
        <a:buSzPct val="100000"/>
        <a:buFont typeface="Wingdings" pitchFamily="1" charset="2"/>
        <a:buChar char="§"/>
        <a:defRPr sz="2100">
          <a:solidFill>
            <a:srgbClr val="FFFFFF"/>
          </a:solidFill>
          <a:latin typeface="+mn-lt"/>
          <a:ea typeface="+mn-ea"/>
          <a:sym typeface="Arial" charset="0"/>
        </a:defRPr>
      </a:lvl7pPr>
      <a:lvl8pPr marL="1375053" indent="-321440" algn="l" rtl="0" eaLnBrk="1" fontAlgn="base" hangingPunct="1">
        <a:spcBef>
          <a:spcPts val="844"/>
        </a:spcBef>
        <a:spcAft>
          <a:spcPct val="0"/>
        </a:spcAft>
        <a:buClr>
          <a:srgbClr val="E48A34"/>
        </a:buClr>
        <a:buSzPct val="100000"/>
        <a:buFont typeface="Wingdings" pitchFamily="1" charset="2"/>
        <a:buChar char="§"/>
        <a:defRPr sz="2100">
          <a:solidFill>
            <a:srgbClr val="FFFFFF"/>
          </a:solidFill>
          <a:latin typeface="+mn-lt"/>
          <a:ea typeface="+mn-ea"/>
          <a:sym typeface="Arial" charset="0"/>
        </a:defRPr>
      </a:lvl8pPr>
      <a:lvl9pPr marL="1696493" indent="-321440" algn="l" rtl="0" eaLnBrk="1" fontAlgn="base" hangingPunct="1">
        <a:spcBef>
          <a:spcPts val="844"/>
        </a:spcBef>
        <a:spcAft>
          <a:spcPct val="0"/>
        </a:spcAft>
        <a:buClr>
          <a:srgbClr val="E48A34"/>
        </a:buClr>
        <a:buSzPct val="100000"/>
        <a:buFont typeface="Wingdings" pitchFamily="1" charset="2"/>
        <a:buChar char="§"/>
        <a:defRPr sz="2100">
          <a:solidFill>
            <a:srgbClr val="FFFFFF"/>
          </a:solidFill>
          <a:latin typeface="+mn-lt"/>
          <a:ea typeface="+mn-ea"/>
          <a:sym typeface="Arial" charset="0"/>
        </a:defRPr>
      </a:lvl9pPr>
    </p:bodyStyle>
    <p:otherStyle>
      <a:defPPr>
        <a:defRPr lang="en-US"/>
      </a:defPPr>
      <a:lvl1pPr marL="0" algn="l" defTabSz="642882" rtl="0" eaLnBrk="1" latinLnBrk="0" hangingPunct="1">
        <a:defRPr sz="1300" kern="1200">
          <a:solidFill>
            <a:schemeClr val="tx1"/>
          </a:solidFill>
          <a:latin typeface="+mn-lt"/>
          <a:ea typeface="+mn-ea"/>
          <a:cs typeface="+mn-cs"/>
        </a:defRPr>
      </a:lvl1pPr>
      <a:lvl2pPr marL="321440" algn="l" defTabSz="642882" rtl="0" eaLnBrk="1" latinLnBrk="0" hangingPunct="1">
        <a:defRPr sz="1300" kern="1200">
          <a:solidFill>
            <a:schemeClr val="tx1"/>
          </a:solidFill>
          <a:latin typeface="+mn-lt"/>
          <a:ea typeface="+mn-ea"/>
          <a:cs typeface="+mn-cs"/>
        </a:defRPr>
      </a:lvl2pPr>
      <a:lvl3pPr marL="642882" algn="l" defTabSz="642882" rtl="0" eaLnBrk="1" latinLnBrk="0" hangingPunct="1">
        <a:defRPr sz="1300" kern="1200">
          <a:solidFill>
            <a:schemeClr val="tx1"/>
          </a:solidFill>
          <a:latin typeface="+mn-lt"/>
          <a:ea typeface="+mn-ea"/>
          <a:cs typeface="+mn-cs"/>
        </a:defRPr>
      </a:lvl3pPr>
      <a:lvl4pPr marL="964323" algn="l" defTabSz="642882" rtl="0" eaLnBrk="1" latinLnBrk="0" hangingPunct="1">
        <a:defRPr sz="1300" kern="1200">
          <a:solidFill>
            <a:schemeClr val="tx1"/>
          </a:solidFill>
          <a:latin typeface="+mn-lt"/>
          <a:ea typeface="+mn-ea"/>
          <a:cs typeface="+mn-cs"/>
        </a:defRPr>
      </a:lvl4pPr>
      <a:lvl5pPr marL="1285763" algn="l" defTabSz="642882" rtl="0" eaLnBrk="1" latinLnBrk="0" hangingPunct="1">
        <a:defRPr sz="1300" kern="1200">
          <a:solidFill>
            <a:schemeClr val="tx1"/>
          </a:solidFill>
          <a:latin typeface="+mn-lt"/>
          <a:ea typeface="+mn-ea"/>
          <a:cs typeface="+mn-cs"/>
        </a:defRPr>
      </a:lvl5pPr>
      <a:lvl6pPr marL="1607205" algn="l" defTabSz="642882" rtl="0" eaLnBrk="1" latinLnBrk="0" hangingPunct="1">
        <a:defRPr sz="1300" kern="1200">
          <a:solidFill>
            <a:schemeClr val="tx1"/>
          </a:solidFill>
          <a:latin typeface="+mn-lt"/>
          <a:ea typeface="+mn-ea"/>
          <a:cs typeface="+mn-cs"/>
        </a:defRPr>
      </a:lvl6pPr>
      <a:lvl7pPr marL="1928645" algn="l" defTabSz="642882" rtl="0" eaLnBrk="1" latinLnBrk="0" hangingPunct="1">
        <a:defRPr sz="1300" kern="1200">
          <a:solidFill>
            <a:schemeClr val="tx1"/>
          </a:solidFill>
          <a:latin typeface="+mn-lt"/>
          <a:ea typeface="+mn-ea"/>
          <a:cs typeface="+mn-cs"/>
        </a:defRPr>
      </a:lvl7pPr>
      <a:lvl8pPr marL="2250086" algn="l" defTabSz="642882" rtl="0" eaLnBrk="1" latinLnBrk="0" hangingPunct="1">
        <a:defRPr sz="1300" kern="1200">
          <a:solidFill>
            <a:schemeClr val="tx1"/>
          </a:solidFill>
          <a:latin typeface="+mn-lt"/>
          <a:ea typeface="+mn-ea"/>
          <a:cs typeface="+mn-cs"/>
        </a:defRPr>
      </a:lvl8pPr>
      <a:lvl9pPr marL="2571527" algn="l" defTabSz="642882"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screen"/>
          <a:srcRect/>
          <a:stretch>
            <a:fillRect/>
          </a:stretch>
        </a:blipFill>
        <a:effectLst/>
      </p:bgPr>
    </p:bg>
    <p:spTree>
      <p:nvGrpSpPr>
        <p:cNvPr id="1" name=""/>
        <p:cNvGrpSpPr/>
        <p:nvPr/>
      </p:nvGrpSpPr>
      <p:grpSpPr>
        <a:xfrm>
          <a:off x="0" y="0"/>
          <a:ext cx="0" cy="0"/>
          <a:chOff x="0" y="0"/>
          <a:chExt cx="0" cy="0"/>
        </a:xfrm>
      </p:grpSpPr>
      <p:sp>
        <p:nvSpPr>
          <p:cNvPr id="3073" name="Rectangle 1"/>
          <p:cNvSpPr>
            <a:spLocks noGrp="1" noChangeArrowheads="1"/>
          </p:cNvSpPr>
          <p:nvPr>
            <p:ph type="body" idx="1"/>
          </p:nvPr>
        </p:nvSpPr>
        <p:spPr bwMode="auto">
          <a:xfrm>
            <a:off x="3545088" y="3366492"/>
            <a:ext cx="5241727" cy="2250281"/>
          </a:xfrm>
          <a:prstGeom prst="rect">
            <a:avLst/>
          </a:prstGeom>
          <a:noFill/>
          <a:ln w="12700">
            <a:noFill/>
            <a:miter lim="800000"/>
            <a:headEnd/>
            <a:tailEnd/>
          </a:ln>
          <a:effectLst/>
        </p:spPr>
        <p:txBody>
          <a:bodyPr vert="horz" wrap="square" lIns="35713" tIns="35713" rIns="35713" bIns="35713" numCol="1" anchor="t" anchorCtr="0" compatLnSpc="1">
            <a:prstTxWarp prst="textNoShape">
              <a:avLst/>
            </a:prstTxWarp>
          </a:bodyPr>
          <a:lstStyle/>
          <a:p>
            <a:pPr lvl="0"/>
            <a:r>
              <a:rPr lang="en-US" smtClean="0">
                <a:sym typeface="Arial" charset="0"/>
              </a:rPr>
              <a:t>Click to edit Master text styles</a:t>
            </a:r>
          </a:p>
          <a:p>
            <a:pPr lvl="1"/>
            <a:r>
              <a:rPr lang="en-US" smtClean="0">
                <a:sym typeface="Arial" charset="0"/>
              </a:rPr>
              <a:t>Second level</a:t>
            </a:r>
          </a:p>
          <a:p>
            <a:pPr lvl="2"/>
            <a:r>
              <a:rPr lang="en-US" smtClean="0">
                <a:sym typeface="Arial" charset="0"/>
              </a:rPr>
              <a:t>Third level</a:t>
            </a:r>
          </a:p>
          <a:p>
            <a:pPr lvl="3"/>
            <a:r>
              <a:rPr lang="en-US" smtClean="0">
                <a:sym typeface="Arial" charset="0"/>
              </a:rPr>
              <a:t>Fourth level</a:t>
            </a:r>
          </a:p>
          <a:p>
            <a:pPr lvl="4"/>
            <a:r>
              <a:rPr lang="en-US" smtClean="0">
                <a:sym typeface="Arial" charset="0"/>
              </a:rPr>
              <a:t>Fifth level</a:t>
            </a:r>
          </a:p>
        </p:txBody>
      </p:sp>
      <p:sp>
        <p:nvSpPr>
          <p:cNvPr id="3074" name="Rectangle 2"/>
          <p:cNvSpPr>
            <a:spLocks noGrp="1" noChangeArrowheads="1"/>
          </p:cNvSpPr>
          <p:nvPr>
            <p:ph type="title"/>
          </p:nvPr>
        </p:nvSpPr>
        <p:spPr bwMode="auto">
          <a:xfrm>
            <a:off x="3536156" y="1205508"/>
            <a:ext cx="5232797" cy="2107406"/>
          </a:xfrm>
          <a:prstGeom prst="rect">
            <a:avLst/>
          </a:prstGeom>
          <a:noFill/>
          <a:ln w="12700">
            <a:noFill/>
            <a:miter lim="800000"/>
            <a:headEnd/>
            <a:tailEnd/>
          </a:ln>
          <a:effectLst/>
        </p:spPr>
        <p:txBody>
          <a:bodyPr vert="horz" wrap="square" lIns="35713" tIns="35713" rIns="35713" bIns="35713" numCol="1" anchor="b" anchorCtr="0" compatLnSpc="1">
            <a:prstTxWarp prst="textNoShape">
              <a:avLst/>
            </a:prstTxWarp>
          </a:bodyPr>
          <a:lstStyle/>
          <a:p>
            <a:pPr lvl="0"/>
            <a:r>
              <a:rPr lang="en-US" smtClean="0">
                <a:sym typeface="Arial" charset="0"/>
              </a:rPr>
              <a:t>Click to edit Master title style</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p:dissolve/>
  </p:transition>
  <p:txStyles>
    <p:titleStyle>
      <a:lvl1pPr algn="l" rtl="0" eaLnBrk="1" fontAlgn="base" hangingPunct="1">
        <a:spcBef>
          <a:spcPct val="0"/>
        </a:spcBef>
        <a:spcAft>
          <a:spcPct val="0"/>
        </a:spcAft>
        <a:defRPr sz="4200" b="1">
          <a:solidFill>
            <a:schemeClr val="tx1"/>
          </a:solidFill>
          <a:latin typeface="+mj-lt"/>
          <a:ea typeface="+mj-ea"/>
          <a:cs typeface="+mj-cs"/>
          <a:sym typeface="Arial" charset="0"/>
        </a:defRPr>
      </a:lvl1pPr>
      <a:lvl2pPr algn="l" rtl="0" eaLnBrk="1" fontAlgn="base" hangingPunct="1">
        <a:spcBef>
          <a:spcPct val="0"/>
        </a:spcBef>
        <a:spcAft>
          <a:spcPct val="0"/>
        </a:spcAft>
        <a:defRPr sz="4200" b="1">
          <a:solidFill>
            <a:schemeClr val="tx1"/>
          </a:solidFill>
          <a:latin typeface="Arial" charset="0"/>
          <a:ea typeface="ヒラギノ角ゴ ProN W6" pitchFamily="1" charset="-128"/>
          <a:sym typeface="Arial" charset="0"/>
        </a:defRPr>
      </a:lvl2pPr>
      <a:lvl3pPr algn="l" rtl="0" eaLnBrk="1" fontAlgn="base" hangingPunct="1">
        <a:spcBef>
          <a:spcPct val="0"/>
        </a:spcBef>
        <a:spcAft>
          <a:spcPct val="0"/>
        </a:spcAft>
        <a:defRPr sz="4200" b="1">
          <a:solidFill>
            <a:schemeClr val="tx1"/>
          </a:solidFill>
          <a:latin typeface="Arial" charset="0"/>
          <a:ea typeface="ヒラギノ角ゴ ProN W6" pitchFamily="1" charset="-128"/>
          <a:sym typeface="Arial" charset="0"/>
        </a:defRPr>
      </a:lvl3pPr>
      <a:lvl4pPr algn="l" rtl="0" eaLnBrk="1" fontAlgn="base" hangingPunct="1">
        <a:spcBef>
          <a:spcPct val="0"/>
        </a:spcBef>
        <a:spcAft>
          <a:spcPct val="0"/>
        </a:spcAft>
        <a:defRPr sz="4200" b="1">
          <a:solidFill>
            <a:schemeClr val="tx1"/>
          </a:solidFill>
          <a:latin typeface="Arial" charset="0"/>
          <a:ea typeface="ヒラギノ角ゴ ProN W6" pitchFamily="1" charset="-128"/>
          <a:sym typeface="Arial" charset="0"/>
        </a:defRPr>
      </a:lvl4pPr>
      <a:lvl5pPr algn="l" rtl="0" eaLnBrk="1" fontAlgn="base" hangingPunct="1">
        <a:spcBef>
          <a:spcPct val="0"/>
        </a:spcBef>
        <a:spcAft>
          <a:spcPct val="0"/>
        </a:spcAft>
        <a:defRPr sz="4200" b="1">
          <a:solidFill>
            <a:schemeClr val="tx1"/>
          </a:solidFill>
          <a:latin typeface="Arial" charset="0"/>
          <a:ea typeface="ヒラギノ角ゴ ProN W6" pitchFamily="1" charset="-128"/>
          <a:sym typeface="Arial" charset="0"/>
        </a:defRPr>
      </a:lvl5pPr>
      <a:lvl6pPr marL="321424" algn="l" rtl="0" eaLnBrk="1" fontAlgn="base" hangingPunct="1">
        <a:spcBef>
          <a:spcPct val="0"/>
        </a:spcBef>
        <a:spcAft>
          <a:spcPct val="0"/>
        </a:spcAft>
        <a:defRPr sz="4200" b="1">
          <a:solidFill>
            <a:schemeClr val="tx1"/>
          </a:solidFill>
          <a:latin typeface="Arial" charset="0"/>
          <a:ea typeface="ヒラギノ角ゴ ProN W6" pitchFamily="1" charset="-128"/>
          <a:sym typeface="Arial" charset="0"/>
        </a:defRPr>
      </a:lvl6pPr>
      <a:lvl7pPr marL="642849" algn="l" rtl="0" eaLnBrk="1" fontAlgn="base" hangingPunct="1">
        <a:spcBef>
          <a:spcPct val="0"/>
        </a:spcBef>
        <a:spcAft>
          <a:spcPct val="0"/>
        </a:spcAft>
        <a:defRPr sz="4200" b="1">
          <a:solidFill>
            <a:schemeClr val="tx1"/>
          </a:solidFill>
          <a:latin typeface="Arial" charset="0"/>
          <a:ea typeface="ヒラギノ角ゴ ProN W6" pitchFamily="1" charset="-128"/>
          <a:sym typeface="Arial" charset="0"/>
        </a:defRPr>
      </a:lvl7pPr>
      <a:lvl8pPr marL="964274" algn="l" rtl="0" eaLnBrk="1" fontAlgn="base" hangingPunct="1">
        <a:spcBef>
          <a:spcPct val="0"/>
        </a:spcBef>
        <a:spcAft>
          <a:spcPct val="0"/>
        </a:spcAft>
        <a:defRPr sz="4200" b="1">
          <a:solidFill>
            <a:schemeClr val="tx1"/>
          </a:solidFill>
          <a:latin typeface="Arial" charset="0"/>
          <a:ea typeface="ヒラギノ角ゴ ProN W6" pitchFamily="1" charset="-128"/>
          <a:sym typeface="Arial" charset="0"/>
        </a:defRPr>
      </a:lvl8pPr>
      <a:lvl9pPr marL="1285697" algn="l" rtl="0" eaLnBrk="1" fontAlgn="base" hangingPunct="1">
        <a:spcBef>
          <a:spcPct val="0"/>
        </a:spcBef>
        <a:spcAft>
          <a:spcPct val="0"/>
        </a:spcAft>
        <a:defRPr sz="4200" b="1">
          <a:solidFill>
            <a:schemeClr val="tx1"/>
          </a:solidFill>
          <a:latin typeface="Arial" charset="0"/>
          <a:ea typeface="ヒラギノ角ゴ ProN W6" pitchFamily="1" charset="-128"/>
          <a:sym typeface="Arial" charset="0"/>
        </a:defRPr>
      </a:lvl9pPr>
    </p:titleStyle>
    <p:bodyStyle>
      <a:lvl1pPr algn="l" rtl="0" eaLnBrk="1" fontAlgn="base" hangingPunct="1">
        <a:spcBef>
          <a:spcPct val="0"/>
        </a:spcBef>
        <a:spcAft>
          <a:spcPct val="0"/>
        </a:spcAft>
        <a:defRPr sz="2200">
          <a:solidFill>
            <a:schemeClr val="tx1"/>
          </a:solidFill>
          <a:latin typeface="+mn-lt"/>
          <a:ea typeface="+mn-ea"/>
          <a:cs typeface="+mn-cs"/>
          <a:sym typeface="Arial" charset="0"/>
        </a:defRPr>
      </a:lvl1pPr>
      <a:lvl2pPr algn="l" rtl="0" eaLnBrk="1" fontAlgn="base" hangingPunct="1">
        <a:spcBef>
          <a:spcPct val="0"/>
        </a:spcBef>
        <a:spcAft>
          <a:spcPct val="0"/>
        </a:spcAft>
        <a:defRPr sz="2200">
          <a:solidFill>
            <a:schemeClr val="tx1"/>
          </a:solidFill>
          <a:latin typeface="+mn-lt"/>
          <a:ea typeface="+mn-ea"/>
          <a:sym typeface="Arial" charset="0"/>
        </a:defRPr>
      </a:lvl2pPr>
      <a:lvl3pPr algn="l" rtl="0" eaLnBrk="1" fontAlgn="base" hangingPunct="1">
        <a:spcBef>
          <a:spcPct val="0"/>
        </a:spcBef>
        <a:spcAft>
          <a:spcPct val="0"/>
        </a:spcAft>
        <a:defRPr sz="2200">
          <a:solidFill>
            <a:schemeClr val="tx1"/>
          </a:solidFill>
          <a:latin typeface="+mn-lt"/>
          <a:ea typeface="+mn-ea"/>
          <a:sym typeface="Arial" charset="0"/>
        </a:defRPr>
      </a:lvl3pPr>
      <a:lvl4pPr algn="l" rtl="0" eaLnBrk="1" fontAlgn="base" hangingPunct="1">
        <a:spcBef>
          <a:spcPct val="0"/>
        </a:spcBef>
        <a:spcAft>
          <a:spcPct val="0"/>
        </a:spcAft>
        <a:defRPr sz="2200">
          <a:solidFill>
            <a:schemeClr val="tx1"/>
          </a:solidFill>
          <a:latin typeface="+mn-lt"/>
          <a:ea typeface="+mn-ea"/>
          <a:sym typeface="Arial" charset="0"/>
        </a:defRPr>
      </a:lvl4pPr>
      <a:lvl5pPr algn="l" rtl="0" eaLnBrk="1" fontAlgn="base" hangingPunct="1">
        <a:spcBef>
          <a:spcPct val="0"/>
        </a:spcBef>
        <a:spcAft>
          <a:spcPct val="0"/>
        </a:spcAft>
        <a:defRPr sz="2200">
          <a:solidFill>
            <a:schemeClr val="tx1"/>
          </a:solidFill>
          <a:latin typeface="+mn-lt"/>
          <a:ea typeface="+mn-ea"/>
          <a:sym typeface="Arial" charset="0"/>
        </a:defRPr>
      </a:lvl5pPr>
      <a:lvl6pPr marL="321424" algn="l" rtl="0" eaLnBrk="1" fontAlgn="base" hangingPunct="1">
        <a:spcBef>
          <a:spcPct val="0"/>
        </a:spcBef>
        <a:spcAft>
          <a:spcPct val="0"/>
        </a:spcAft>
        <a:defRPr sz="2200">
          <a:solidFill>
            <a:schemeClr val="tx1"/>
          </a:solidFill>
          <a:latin typeface="+mn-lt"/>
          <a:ea typeface="+mn-ea"/>
          <a:sym typeface="Arial" charset="0"/>
        </a:defRPr>
      </a:lvl6pPr>
      <a:lvl7pPr marL="642849" algn="l" rtl="0" eaLnBrk="1" fontAlgn="base" hangingPunct="1">
        <a:spcBef>
          <a:spcPct val="0"/>
        </a:spcBef>
        <a:spcAft>
          <a:spcPct val="0"/>
        </a:spcAft>
        <a:defRPr sz="2200">
          <a:solidFill>
            <a:schemeClr val="tx1"/>
          </a:solidFill>
          <a:latin typeface="+mn-lt"/>
          <a:ea typeface="+mn-ea"/>
          <a:sym typeface="Arial" charset="0"/>
        </a:defRPr>
      </a:lvl7pPr>
      <a:lvl8pPr marL="964274" algn="l" rtl="0" eaLnBrk="1" fontAlgn="base" hangingPunct="1">
        <a:spcBef>
          <a:spcPct val="0"/>
        </a:spcBef>
        <a:spcAft>
          <a:spcPct val="0"/>
        </a:spcAft>
        <a:defRPr sz="2200">
          <a:solidFill>
            <a:schemeClr val="tx1"/>
          </a:solidFill>
          <a:latin typeface="+mn-lt"/>
          <a:ea typeface="+mn-ea"/>
          <a:sym typeface="Arial" charset="0"/>
        </a:defRPr>
      </a:lvl8pPr>
      <a:lvl9pPr marL="1285697" algn="l" rtl="0" eaLnBrk="1" fontAlgn="base" hangingPunct="1">
        <a:spcBef>
          <a:spcPct val="0"/>
        </a:spcBef>
        <a:spcAft>
          <a:spcPct val="0"/>
        </a:spcAft>
        <a:defRPr sz="2200">
          <a:solidFill>
            <a:schemeClr val="tx1"/>
          </a:solidFill>
          <a:latin typeface="+mn-lt"/>
          <a:ea typeface="+mn-ea"/>
          <a:sym typeface="Arial" charset="0"/>
        </a:defRPr>
      </a:lvl9pPr>
    </p:bodyStyle>
    <p:otherStyle>
      <a:defPPr>
        <a:defRPr lang="en-US"/>
      </a:defPPr>
      <a:lvl1pPr marL="0" algn="l" defTabSz="642849" rtl="0" eaLnBrk="1" latinLnBrk="0" hangingPunct="1">
        <a:defRPr sz="1300" kern="1200">
          <a:solidFill>
            <a:schemeClr val="tx1"/>
          </a:solidFill>
          <a:latin typeface="+mn-lt"/>
          <a:ea typeface="+mn-ea"/>
          <a:cs typeface="+mn-cs"/>
        </a:defRPr>
      </a:lvl1pPr>
      <a:lvl2pPr marL="321424" algn="l" defTabSz="642849" rtl="0" eaLnBrk="1" latinLnBrk="0" hangingPunct="1">
        <a:defRPr sz="1300" kern="1200">
          <a:solidFill>
            <a:schemeClr val="tx1"/>
          </a:solidFill>
          <a:latin typeface="+mn-lt"/>
          <a:ea typeface="+mn-ea"/>
          <a:cs typeface="+mn-cs"/>
        </a:defRPr>
      </a:lvl2pPr>
      <a:lvl3pPr marL="642849" algn="l" defTabSz="642849" rtl="0" eaLnBrk="1" latinLnBrk="0" hangingPunct="1">
        <a:defRPr sz="1300" kern="1200">
          <a:solidFill>
            <a:schemeClr val="tx1"/>
          </a:solidFill>
          <a:latin typeface="+mn-lt"/>
          <a:ea typeface="+mn-ea"/>
          <a:cs typeface="+mn-cs"/>
        </a:defRPr>
      </a:lvl3pPr>
      <a:lvl4pPr marL="964274" algn="l" defTabSz="642849" rtl="0" eaLnBrk="1" latinLnBrk="0" hangingPunct="1">
        <a:defRPr sz="1300" kern="1200">
          <a:solidFill>
            <a:schemeClr val="tx1"/>
          </a:solidFill>
          <a:latin typeface="+mn-lt"/>
          <a:ea typeface="+mn-ea"/>
          <a:cs typeface="+mn-cs"/>
        </a:defRPr>
      </a:lvl4pPr>
      <a:lvl5pPr marL="1285697" algn="l" defTabSz="642849" rtl="0" eaLnBrk="1" latinLnBrk="0" hangingPunct="1">
        <a:defRPr sz="1300" kern="1200">
          <a:solidFill>
            <a:schemeClr val="tx1"/>
          </a:solidFill>
          <a:latin typeface="+mn-lt"/>
          <a:ea typeface="+mn-ea"/>
          <a:cs typeface="+mn-cs"/>
        </a:defRPr>
      </a:lvl5pPr>
      <a:lvl6pPr marL="1607123" algn="l" defTabSz="642849" rtl="0" eaLnBrk="1" latinLnBrk="0" hangingPunct="1">
        <a:defRPr sz="1300" kern="1200">
          <a:solidFill>
            <a:schemeClr val="tx1"/>
          </a:solidFill>
          <a:latin typeface="+mn-lt"/>
          <a:ea typeface="+mn-ea"/>
          <a:cs typeface="+mn-cs"/>
        </a:defRPr>
      </a:lvl6pPr>
      <a:lvl7pPr marL="1928546" algn="l" defTabSz="642849" rtl="0" eaLnBrk="1" latinLnBrk="0" hangingPunct="1">
        <a:defRPr sz="1300" kern="1200">
          <a:solidFill>
            <a:schemeClr val="tx1"/>
          </a:solidFill>
          <a:latin typeface="+mn-lt"/>
          <a:ea typeface="+mn-ea"/>
          <a:cs typeface="+mn-cs"/>
        </a:defRPr>
      </a:lvl7pPr>
      <a:lvl8pPr marL="2249971" algn="l" defTabSz="642849" rtl="0" eaLnBrk="1" latinLnBrk="0" hangingPunct="1">
        <a:defRPr sz="1300" kern="1200">
          <a:solidFill>
            <a:schemeClr val="tx1"/>
          </a:solidFill>
          <a:latin typeface="+mn-lt"/>
          <a:ea typeface="+mn-ea"/>
          <a:cs typeface="+mn-cs"/>
        </a:defRPr>
      </a:lvl8pPr>
      <a:lvl9pPr marL="2571396" algn="l" defTabSz="642849"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screen"/>
          <a:srcRect/>
          <a:stretch>
            <a:fillRect/>
          </a:stretch>
        </a:blip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bwMode="auto">
          <a:xfrm>
            <a:off x="214315" y="178594"/>
            <a:ext cx="8670727" cy="634008"/>
          </a:xfrm>
          <a:prstGeom prst="rect">
            <a:avLst/>
          </a:prstGeom>
          <a:noFill/>
          <a:ln w="12700">
            <a:noFill/>
            <a:miter lim="800000"/>
            <a:headEnd/>
            <a:tailEnd/>
          </a:ln>
          <a:effectLst/>
        </p:spPr>
        <p:txBody>
          <a:bodyPr vert="horz" wrap="square" lIns="35711" tIns="35711" rIns="35711" bIns="35711" numCol="1" anchor="b" anchorCtr="0" compatLnSpc="1">
            <a:prstTxWarp prst="textNoShape">
              <a:avLst/>
            </a:prstTxWarp>
          </a:bodyPr>
          <a:lstStyle/>
          <a:p>
            <a:pPr lvl="0"/>
            <a:r>
              <a:rPr lang="en-US" smtClean="0">
                <a:sym typeface="Arial" charset="0"/>
              </a:rPr>
              <a:t>Click to edit Master title style</a:t>
            </a:r>
          </a:p>
        </p:txBody>
      </p:sp>
      <p:sp>
        <p:nvSpPr>
          <p:cNvPr id="4098" name="Rectangle 2"/>
          <p:cNvSpPr>
            <a:spLocks noGrp="1" noChangeArrowheads="1"/>
          </p:cNvSpPr>
          <p:nvPr>
            <p:ph type="body" idx="1"/>
          </p:nvPr>
        </p:nvSpPr>
        <p:spPr bwMode="auto">
          <a:xfrm>
            <a:off x="205386" y="910828"/>
            <a:ext cx="8670727" cy="5304234"/>
          </a:xfrm>
          <a:prstGeom prst="rect">
            <a:avLst/>
          </a:prstGeom>
          <a:noFill/>
          <a:ln w="12700">
            <a:noFill/>
            <a:miter lim="800000"/>
            <a:headEnd/>
            <a:tailEnd/>
          </a:ln>
          <a:effectLst/>
        </p:spPr>
        <p:txBody>
          <a:bodyPr vert="horz" wrap="square" lIns="35711" tIns="35711" rIns="35711" bIns="35711" numCol="1" anchor="t" anchorCtr="0" compatLnSpc="1">
            <a:prstTxWarp prst="textNoShape">
              <a:avLst/>
            </a:prstTxWarp>
          </a:bodyPr>
          <a:lstStyle/>
          <a:p>
            <a:pPr lvl="0"/>
            <a:r>
              <a:rPr lang="en-US" smtClean="0">
                <a:sym typeface="Arial" charset="0"/>
              </a:rPr>
              <a:t>Click to edit Master text styles</a:t>
            </a:r>
          </a:p>
          <a:p>
            <a:pPr lvl="1"/>
            <a:r>
              <a:rPr lang="en-US" smtClean="0">
                <a:sym typeface="Arial" charset="0"/>
              </a:rPr>
              <a:t>Second level</a:t>
            </a:r>
          </a:p>
          <a:p>
            <a:pPr lvl="2"/>
            <a:r>
              <a:rPr lang="en-US" smtClean="0">
                <a:sym typeface="Arial" charset="0"/>
              </a:rPr>
              <a:t>Third level</a:t>
            </a:r>
          </a:p>
          <a:p>
            <a:pPr lvl="3"/>
            <a:r>
              <a:rPr lang="en-US" smtClean="0">
                <a:sym typeface="Arial" charset="0"/>
              </a:rPr>
              <a:t>Fourth level</a:t>
            </a:r>
          </a:p>
          <a:p>
            <a:pPr lvl="4"/>
            <a:r>
              <a:rPr lang="en-US" smtClean="0">
                <a:sym typeface="Arial" charset="0"/>
              </a:rPr>
              <a:t>Fifth level</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med">
    <p:dissolve/>
  </p:transition>
  <p:txStyles>
    <p:titleStyle>
      <a:lvl1pPr algn="ctr" rtl="0" eaLnBrk="1" fontAlgn="base" hangingPunct="1">
        <a:spcBef>
          <a:spcPct val="0"/>
        </a:spcBef>
        <a:spcAft>
          <a:spcPct val="0"/>
        </a:spcAft>
        <a:defRPr sz="2800" b="1">
          <a:solidFill>
            <a:schemeClr val="tx1"/>
          </a:solidFill>
          <a:latin typeface="+mj-lt"/>
          <a:ea typeface="+mj-ea"/>
          <a:cs typeface="+mj-cs"/>
          <a:sym typeface="Arial" charset="0"/>
        </a:defRPr>
      </a:lvl1pPr>
      <a:lvl2pPr algn="ctr" rtl="0" eaLnBrk="1" fontAlgn="base" hangingPunct="1">
        <a:spcBef>
          <a:spcPct val="0"/>
        </a:spcBef>
        <a:spcAft>
          <a:spcPct val="0"/>
        </a:spcAft>
        <a:defRPr sz="2800" b="1">
          <a:solidFill>
            <a:schemeClr val="tx1"/>
          </a:solidFill>
          <a:latin typeface="Arial" charset="0"/>
          <a:ea typeface="ヒラギノ角ゴ ProN W6" pitchFamily="1" charset="-128"/>
          <a:sym typeface="Arial" charset="0"/>
        </a:defRPr>
      </a:lvl2pPr>
      <a:lvl3pPr algn="ctr" rtl="0" eaLnBrk="1" fontAlgn="base" hangingPunct="1">
        <a:spcBef>
          <a:spcPct val="0"/>
        </a:spcBef>
        <a:spcAft>
          <a:spcPct val="0"/>
        </a:spcAft>
        <a:defRPr sz="2800" b="1">
          <a:solidFill>
            <a:schemeClr val="tx1"/>
          </a:solidFill>
          <a:latin typeface="Arial" charset="0"/>
          <a:ea typeface="ヒラギノ角ゴ ProN W6" pitchFamily="1" charset="-128"/>
          <a:sym typeface="Arial" charset="0"/>
        </a:defRPr>
      </a:lvl3pPr>
      <a:lvl4pPr algn="ctr" rtl="0" eaLnBrk="1" fontAlgn="base" hangingPunct="1">
        <a:spcBef>
          <a:spcPct val="0"/>
        </a:spcBef>
        <a:spcAft>
          <a:spcPct val="0"/>
        </a:spcAft>
        <a:defRPr sz="2800" b="1">
          <a:solidFill>
            <a:schemeClr val="tx1"/>
          </a:solidFill>
          <a:latin typeface="Arial" charset="0"/>
          <a:ea typeface="ヒラギノ角ゴ ProN W6" pitchFamily="1" charset="-128"/>
          <a:sym typeface="Arial" charset="0"/>
        </a:defRPr>
      </a:lvl4pPr>
      <a:lvl5pPr algn="ctr" rtl="0" eaLnBrk="1" fontAlgn="base" hangingPunct="1">
        <a:spcBef>
          <a:spcPct val="0"/>
        </a:spcBef>
        <a:spcAft>
          <a:spcPct val="0"/>
        </a:spcAft>
        <a:defRPr sz="2800" b="1">
          <a:solidFill>
            <a:schemeClr val="tx1"/>
          </a:solidFill>
          <a:latin typeface="Arial" charset="0"/>
          <a:ea typeface="ヒラギノ角ゴ ProN W6" pitchFamily="1" charset="-128"/>
          <a:sym typeface="Arial" charset="0"/>
        </a:defRPr>
      </a:lvl5pPr>
      <a:lvl6pPr marL="321407" algn="ctr" rtl="0" eaLnBrk="1" fontAlgn="base" hangingPunct="1">
        <a:spcBef>
          <a:spcPct val="0"/>
        </a:spcBef>
        <a:spcAft>
          <a:spcPct val="0"/>
        </a:spcAft>
        <a:defRPr sz="2800" b="1">
          <a:solidFill>
            <a:schemeClr val="tx1"/>
          </a:solidFill>
          <a:latin typeface="Arial" charset="0"/>
          <a:ea typeface="ヒラギノ角ゴ ProN W6" pitchFamily="1" charset="-128"/>
          <a:sym typeface="Arial" charset="0"/>
        </a:defRPr>
      </a:lvl6pPr>
      <a:lvl7pPr marL="642816" algn="ctr" rtl="0" eaLnBrk="1" fontAlgn="base" hangingPunct="1">
        <a:spcBef>
          <a:spcPct val="0"/>
        </a:spcBef>
        <a:spcAft>
          <a:spcPct val="0"/>
        </a:spcAft>
        <a:defRPr sz="2800" b="1">
          <a:solidFill>
            <a:schemeClr val="tx1"/>
          </a:solidFill>
          <a:latin typeface="Arial" charset="0"/>
          <a:ea typeface="ヒラギノ角ゴ ProN W6" pitchFamily="1" charset="-128"/>
          <a:sym typeface="Arial" charset="0"/>
        </a:defRPr>
      </a:lvl7pPr>
      <a:lvl8pPr marL="964224" algn="ctr" rtl="0" eaLnBrk="1" fontAlgn="base" hangingPunct="1">
        <a:spcBef>
          <a:spcPct val="0"/>
        </a:spcBef>
        <a:spcAft>
          <a:spcPct val="0"/>
        </a:spcAft>
        <a:defRPr sz="2800" b="1">
          <a:solidFill>
            <a:schemeClr val="tx1"/>
          </a:solidFill>
          <a:latin typeface="Arial" charset="0"/>
          <a:ea typeface="ヒラギノ角ゴ ProN W6" pitchFamily="1" charset="-128"/>
          <a:sym typeface="Arial" charset="0"/>
        </a:defRPr>
      </a:lvl8pPr>
      <a:lvl9pPr marL="1285631" algn="ctr" rtl="0" eaLnBrk="1" fontAlgn="base" hangingPunct="1">
        <a:spcBef>
          <a:spcPct val="0"/>
        </a:spcBef>
        <a:spcAft>
          <a:spcPct val="0"/>
        </a:spcAft>
        <a:defRPr sz="2800" b="1">
          <a:solidFill>
            <a:schemeClr val="tx1"/>
          </a:solidFill>
          <a:latin typeface="Arial" charset="0"/>
          <a:ea typeface="ヒラギノ角ゴ ProN W6" pitchFamily="1" charset="-128"/>
          <a:sym typeface="Arial" charset="0"/>
        </a:defRPr>
      </a:lvl9pPr>
    </p:titleStyle>
    <p:bodyStyle>
      <a:lvl1pPr marL="410688" indent="-321407" algn="l" rtl="0" eaLnBrk="1" fontAlgn="base" hangingPunct="1">
        <a:spcBef>
          <a:spcPts val="844"/>
        </a:spcBef>
        <a:spcAft>
          <a:spcPct val="0"/>
        </a:spcAft>
        <a:buClr>
          <a:srgbClr val="E48A34"/>
        </a:buClr>
        <a:buSzPct val="100000"/>
        <a:buFont typeface="Wingdings" pitchFamily="1" charset="2"/>
        <a:buChar char="§"/>
        <a:defRPr sz="2100">
          <a:solidFill>
            <a:schemeClr val="tx1"/>
          </a:solidFill>
          <a:latin typeface="+mn-lt"/>
          <a:ea typeface="+mn-ea"/>
          <a:cs typeface="+mn-cs"/>
          <a:sym typeface="Arial" charset="0"/>
        </a:defRPr>
      </a:lvl1pPr>
      <a:lvl2pPr marL="410688" indent="-321407" algn="l" rtl="0" eaLnBrk="1" fontAlgn="base" hangingPunct="1">
        <a:spcBef>
          <a:spcPts val="844"/>
        </a:spcBef>
        <a:spcAft>
          <a:spcPct val="0"/>
        </a:spcAft>
        <a:buClr>
          <a:srgbClr val="E48A34"/>
        </a:buClr>
        <a:buSzPct val="100000"/>
        <a:buFont typeface="Wingdings" pitchFamily="1" charset="2"/>
        <a:buChar char="§"/>
        <a:defRPr sz="2100">
          <a:solidFill>
            <a:schemeClr val="tx1"/>
          </a:solidFill>
          <a:latin typeface="+mn-lt"/>
          <a:ea typeface="+mn-ea"/>
          <a:sym typeface="Arial" charset="0"/>
        </a:defRPr>
      </a:lvl2pPr>
      <a:lvl3pPr marL="410688" indent="-321407" algn="l" rtl="0" eaLnBrk="1" fontAlgn="base" hangingPunct="1">
        <a:spcBef>
          <a:spcPts val="844"/>
        </a:spcBef>
        <a:spcAft>
          <a:spcPct val="0"/>
        </a:spcAft>
        <a:buClr>
          <a:srgbClr val="E48A34"/>
        </a:buClr>
        <a:buSzPct val="100000"/>
        <a:buFont typeface="Wingdings" pitchFamily="1" charset="2"/>
        <a:buChar char="§"/>
        <a:defRPr sz="2100">
          <a:solidFill>
            <a:schemeClr val="tx1"/>
          </a:solidFill>
          <a:latin typeface="+mn-lt"/>
          <a:ea typeface="+mn-ea"/>
          <a:sym typeface="Arial" charset="0"/>
        </a:defRPr>
      </a:lvl3pPr>
      <a:lvl4pPr marL="410688" indent="-321407" algn="l" rtl="0" eaLnBrk="1" fontAlgn="base" hangingPunct="1">
        <a:spcBef>
          <a:spcPts val="844"/>
        </a:spcBef>
        <a:spcAft>
          <a:spcPct val="0"/>
        </a:spcAft>
        <a:buClr>
          <a:srgbClr val="E48A34"/>
        </a:buClr>
        <a:buSzPct val="100000"/>
        <a:buFont typeface="Wingdings" pitchFamily="1" charset="2"/>
        <a:buChar char="§"/>
        <a:defRPr sz="2100">
          <a:solidFill>
            <a:schemeClr val="tx1"/>
          </a:solidFill>
          <a:latin typeface="+mn-lt"/>
          <a:ea typeface="+mn-ea"/>
          <a:sym typeface="Arial" charset="0"/>
        </a:defRPr>
      </a:lvl4pPr>
      <a:lvl5pPr marL="410688" indent="-321407" algn="l" rtl="0" eaLnBrk="1" fontAlgn="base" hangingPunct="1">
        <a:spcBef>
          <a:spcPts val="844"/>
        </a:spcBef>
        <a:spcAft>
          <a:spcPct val="0"/>
        </a:spcAft>
        <a:buClr>
          <a:srgbClr val="E48A34"/>
        </a:buClr>
        <a:buSzPct val="100000"/>
        <a:buFont typeface="Wingdings" pitchFamily="1" charset="2"/>
        <a:buChar char="§"/>
        <a:defRPr sz="2100">
          <a:solidFill>
            <a:schemeClr val="tx1"/>
          </a:solidFill>
          <a:latin typeface="+mn-lt"/>
          <a:ea typeface="+mn-ea"/>
          <a:sym typeface="Arial" charset="0"/>
        </a:defRPr>
      </a:lvl5pPr>
      <a:lvl6pPr marL="732094" indent="-321407" algn="l" rtl="0" eaLnBrk="1" fontAlgn="base" hangingPunct="1">
        <a:spcBef>
          <a:spcPts val="844"/>
        </a:spcBef>
        <a:spcAft>
          <a:spcPct val="0"/>
        </a:spcAft>
        <a:buClr>
          <a:srgbClr val="E48A34"/>
        </a:buClr>
        <a:buSzPct val="100000"/>
        <a:buFont typeface="Wingdings" pitchFamily="1" charset="2"/>
        <a:buChar char="§"/>
        <a:defRPr sz="2100">
          <a:solidFill>
            <a:schemeClr val="tx1"/>
          </a:solidFill>
          <a:latin typeface="+mn-lt"/>
          <a:ea typeface="+mn-ea"/>
          <a:sym typeface="Arial" charset="0"/>
        </a:defRPr>
      </a:lvl6pPr>
      <a:lvl7pPr marL="1053504" indent="-321407" algn="l" rtl="0" eaLnBrk="1" fontAlgn="base" hangingPunct="1">
        <a:spcBef>
          <a:spcPts val="844"/>
        </a:spcBef>
        <a:spcAft>
          <a:spcPct val="0"/>
        </a:spcAft>
        <a:buClr>
          <a:srgbClr val="E48A34"/>
        </a:buClr>
        <a:buSzPct val="100000"/>
        <a:buFont typeface="Wingdings" pitchFamily="1" charset="2"/>
        <a:buChar char="§"/>
        <a:defRPr sz="2100">
          <a:solidFill>
            <a:schemeClr val="tx1"/>
          </a:solidFill>
          <a:latin typeface="+mn-lt"/>
          <a:ea typeface="+mn-ea"/>
          <a:sym typeface="Arial" charset="0"/>
        </a:defRPr>
      </a:lvl7pPr>
      <a:lvl8pPr marL="1374911" indent="-321407" algn="l" rtl="0" eaLnBrk="1" fontAlgn="base" hangingPunct="1">
        <a:spcBef>
          <a:spcPts val="844"/>
        </a:spcBef>
        <a:spcAft>
          <a:spcPct val="0"/>
        </a:spcAft>
        <a:buClr>
          <a:srgbClr val="E48A34"/>
        </a:buClr>
        <a:buSzPct val="100000"/>
        <a:buFont typeface="Wingdings" pitchFamily="1" charset="2"/>
        <a:buChar char="§"/>
        <a:defRPr sz="2100">
          <a:solidFill>
            <a:schemeClr val="tx1"/>
          </a:solidFill>
          <a:latin typeface="+mn-lt"/>
          <a:ea typeface="+mn-ea"/>
          <a:sym typeface="Arial" charset="0"/>
        </a:defRPr>
      </a:lvl8pPr>
      <a:lvl9pPr marL="1696319" indent="-321407" algn="l" rtl="0" eaLnBrk="1" fontAlgn="base" hangingPunct="1">
        <a:spcBef>
          <a:spcPts val="844"/>
        </a:spcBef>
        <a:spcAft>
          <a:spcPct val="0"/>
        </a:spcAft>
        <a:buClr>
          <a:srgbClr val="E48A34"/>
        </a:buClr>
        <a:buSzPct val="100000"/>
        <a:buFont typeface="Wingdings" pitchFamily="1" charset="2"/>
        <a:buChar char="§"/>
        <a:defRPr sz="2100">
          <a:solidFill>
            <a:schemeClr val="tx1"/>
          </a:solidFill>
          <a:latin typeface="+mn-lt"/>
          <a:ea typeface="+mn-ea"/>
          <a:sym typeface="Arial" charset="0"/>
        </a:defRPr>
      </a:lvl9pPr>
    </p:bodyStyle>
    <p:otherStyle>
      <a:defPPr>
        <a:defRPr lang="en-US"/>
      </a:defPPr>
      <a:lvl1pPr marL="0" algn="l" defTabSz="642816" rtl="0" eaLnBrk="1" latinLnBrk="0" hangingPunct="1">
        <a:defRPr sz="1300" kern="1200">
          <a:solidFill>
            <a:schemeClr val="tx1"/>
          </a:solidFill>
          <a:latin typeface="+mn-lt"/>
          <a:ea typeface="+mn-ea"/>
          <a:cs typeface="+mn-cs"/>
        </a:defRPr>
      </a:lvl1pPr>
      <a:lvl2pPr marL="321407" algn="l" defTabSz="642816" rtl="0" eaLnBrk="1" latinLnBrk="0" hangingPunct="1">
        <a:defRPr sz="1300" kern="1200">
          <a:solidFill>
            <a:schemeClr val="tx1"/>
          </a:solidFill>
          <a:latin typeface="+mn-lt"/>
          <a:ea typeface="+mn-ea"/>
          <a:cs typeface="+mn-cs"/>
        </a:defRPr>
      </a:lvl2pPr>
      <a:lvl3pPr marL="642816" algn="l" defTabSz="642816" rtl="0" eaLnBrk="1" latinLnBrk="0" hangingPunct="1">
        <a:defRPr sz="1300" kern="1200">
          <a:solidFill>
            <a:schemeClr val="tx1"/>
          </a:solidFill>
          <a:latin typeface="+mn-lt"/>
          <a:ea typeface="+mn-ea"/>
          <a:cs typeface="+mn-cs"/>
        </a:defRPr>
      </a:lvl3pPr>
      <a:lvl4pPr marL="964224" algn="l" defTabSz="642816" rtl="0" eaLnBrk="1" latinLnBrk="0" hangingPunct="1">
        <a:defRPr sz="1300" kern="1200">
          <a:solidFill>
            <a:schemeClr val="tx1"/>
          </a:solidFill>
          <a:latin typeface="+mn-lt"/>
          <a:ea typeface="+mn-ea"/>
          <a:cs typeface="+mn-cs"/>
        </a:defRPr>
      </a:lvl4pPr>
      <a:lvl5pPr marL="1285631" algn="l" defTabSz="642816" rtl="0" eaLnBrk="1" latinLnBrk="0" hangingPunct="1">
        <a:defRPr sz="1300" kern="1200">
          <a:solidFill>
            <a:schemeClr val="tx1"/>
          </a:solidFill>
          <a:latin typeface="+mn-lt"/>
          <a:ea typeface="+mn-ea"/>
          <a:cs typeface="+mn-cs"/>
        </a:defRPr>
      </a:lvl5pPr>
      <a:lvl6pPr marL="1607041" algn="l" defTabSz="642816" rtl="0" eaLnBrk="1" latinLnBrk="0" hangingPunct="1">
        <a:defRPr sz="1300" kern="1200">
          <a:solidFill>
            <a:schemeClr val="tx1"/>
          </a:solidFill>
          <a:latin typeface="+mn-lt"/>
          <a:ea typeface="+mn-ea"/>
          <a:cs typeface="+mn-cs"/>
        </a:defRPr>
      </a:lvl6pPr>
      <a:lvl7pPr marL="1928447" algn="l" defTabSz="642816" rtl="0" eaLnBrk="1" latinLnBrk="0" hangingPunct="1">
        <a:defRPr sz="1300" kern="1200">
          <a:solidFill>
            <a:schemeClr val="tx1"/>
          </a:solidFill>
          <a:latin typeface="+mn-lt"/>
          <a:ea typeface="+mn-ea"/>
          <a:cs typeface="+mn-cs"/>
        </a:defRPr>
      </a:lvl7pPr>
      <a:lvl8pPr marL="2249856" algn="l" defTabSz="642816" rtl="0" eaLnBrk="1" latinLnBrk="0" hangingPunct="1">
        <a:defRPr sz="1300" kern="1200">
          <a:solidFill>
            <a:schemeClr val="tx1"/>
          </a:solidFill>
          <a:latin typeface="+mn-lt"/>
          <a:ea typeface="+mn-ea"/>
          <a:cs typeface="+mn-cs"/>
        </a:defRPr>
      </a:lvl8pPr>
      <a:lvl9pPr marL="2571264" algn="l" defTabSz="642816"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9.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9.xml"/><Relationship Id="rId5" Type="http://schemas.openxmlformats.org/officeDocument/2006/relationships/image" Target="../media/image22.gif"/><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3" Type="http://schemas.openxmlformats.org/officeDocument/2006/relationships/hyperlink" Target="http://www.wired.com/images_blogs/threatlevel/2009/12/doe-v-netflix.pdf" TargetMode="External"/><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29000" y="609600"/>
            <a:ext cx="5410200" cy="1828799"/>
          </a:xfrm>
        </p:spPr>
        <p:txBody>
          <a:bodyPr/>
          <a:lstStyle/>
          <a:p>
            <a:pPr algn="ctr"/>
            <a:r>
              <a:rPr lang="en-US" sz="4400" dirty="0" smtClean="0">
                <a:latin typeface="Arial Black" pitchFamily="34" charset="0"/>
              </a:rPr>
              <a:t>Involuntary</a:t>
            </a:r>
            <a:r>
              <a:rPr lang="en-US" sz="5400" dirty="0" smtClean="0">
                <a:latin typeface="Arial Black" pitchFamily="34" charset="0"/>
              </a:rPr>
              <a:t> </a:t>
            </a:r>
            <a:r>
              <a:rPr lang="en-US" sz="4400" dirty="0" smtClean="0">
                <a:latin typeface="Arial Black" pitchFamily="34" charset="0"/>
              </a:rPr>
              <a:t>Check-ins</a:t>
            </a:r>
            <a:endParaRPr lang="en-US" dirty="0"/>
          </a:p>
        </p:txBody>
      </p:sp>
      <p:sp>
        <p:nvSpPr>
          <p:cNvPr id="3" name="Subtitle 2"/>
          <p:cNvSpPr>
            <a:spLocks noGrp="1"/>
          </p:cNvSpPr>
          <p:nvPr>
            <p:ph type="subTitle" idx="1"/>
          </p:nvPr>
        </p:nvSpPr>
        <p:spPr>
          <a:xfrm>
            <a:off x="3352800" y="2971800"/>
            <a:ext cx="5638800" cy="1752451"/>
          </a:xfrm>
        </p:spPr>
        <p:txBody>
          <a:bodyPr/>
          <a:lstStyle/>
          <a:p>
            <a:r>
              <a:rPr lang="en-US" sz="3200" b="1" dirty="0" smtClean="0">
                <a:latin typeface="Arial Black" pitchFamily="34" charset="0"/>
                <a:ea typeface="+mj-ea"/>
                <a:cs typeface="+mj-cs"/>
              </a:rPr>
              <a:t>The Surveillance Society - Checking You In, Even When You Want to Hide</a:t>
            </a:r>
          </a:p>
        </p:txBody>
      </p:sp>
      <p:sp>
        <p:nvSpPr>
          <p:cNvPr id="4" name="TextBox 3"/>
          <p:cNvSpPr txBox="1"/>
          <p:nvPr/>
        </p:nvSpPr>
        <p:spPr>
          <a:xfrm>
            <a:off x="3581400" y="5029200"/>
            <a:ext cx="5181600" cy="646331"/>
          </a:xfrm>
          <a:prstGeom prst="rect">
            <a:avLst/>
          </a:prstGeom>
          <a:noFill/>
        </p:spPr>
        <p:txBody>
          <a:bodyPr wrap="square" rtlCol="0">
            <a:spAutoFit/>
          </a:bodyPr>
          <a:lstStyle/>
          <a:p>
            <a:pPr algn="ctr"/>
            <a:r>
              <a:rPr lang="en-US" dirty="0" smtClean="0"/>
              <a:t>Dr. Alex Kilpatrick &amp; Mary Haskett</a:t>
            </a:r>
          </a:p>
          <a:p>
            <a:pPr algn="ctr"/>
            <a:r>
              <a:rPr lang="en-US" dirty="0" smtClean="0"/>
              <a:t>Tactical Information Systems</a:t>
            </a:r>
            <a:endParaRPr lang="en-US" dirty="0"/>
          </a:p>
        </p:txBody>
      </p:sp>
      <p:pic>
        <p:nvPicPr>
          <p:cNvPr id="5122" name="Picture 2" descr="C:\Users\alexk\Documents\My Dropbox\TIS Intranet\Graphics\LogoNoReflection.png"/>
          <p:cNvPicPr>
            <a:picLocks noChangeAspect="1" noChangeArrowheads="1"/>
          </p:cNvPicPr>
          <p:nvPr/>
        </p:nvPicPr>
        <p:blipFill>
          <a:blip r:embed="rId2" cstate="screen"/>
          <a:srcRect/>
          <a:stretch>
            <a:fillRect/>
          </a:stretch>
        </p:blipFill>
        <p:spPr bwMode="auto">
          <a:xfrm>
            <a:off x="4952995" y="5791200"/>
            <a:ext cx="2438405" cy="755906"/>
          </a:xfrm>
          <a:prstGeom prst="rect">
            <a:avLst/>
          </a:prstGeom>
          <a:noFill/>
        </p:spPr>
      </p:pic>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237595"/>
            <a:ext cx="3886200" cy="4401205"/>
          </a:xfrm>
          <a:prstGeom prst="rect">
            <a:avLst/>
          </a:prstGeom>
        </p:spPr>
        <p:txBody>
          <a:bodyPr wrap="square">
            <a:spAutoFit/>
          </a:bodyPr>
          <a:lstStyle/>
          <a:p>
            <a:r>
              <a:rPr lang="en-US" sz="2800" dirty="0" smtClean="0"/>
              <a:t>Privacy </a:t>
            </a:r>
            <a:r>
              <a:rPr lang="en-US" sz="2800" dirty="0"/>
              <a:t>is an exchange of information for a </a:t>
            </a:r>
            <a:r>
              <a:rPr lang="en-US" sz="2800" dirty="0" smtClean="0"/>
              <a:t>service</a:t>
            </a:r>
          </a:p>
          <a:p>
            <a:endParaRPr lang="en-US" sz="2800" dirty="0" smtClean="0"/>
          </a:p>
          <a:p>
            <a:r>
              <a:rPr lang="en-US" sz="2800" dirty="0"/>
              <a:t>Worth a lot to some people, worth little to </a:t>
            </a:r>
            <a:r>
              <a:rPr lang="en-US" sz="2800" dirty="0" smtClean="0"/>
              <a:t>others</a:t>
            </a:r>
          </a:p>
          <a:p>
            <a:endParaRPr lang="en-US" sz="2800" dirty="0" smtClean="0"/>
          </a:p>
          <a:p>
            <a:r>
              <a:rPr lang="en-US" sz="2800" dirty="0"/>
              <a:t>But no one wants their privacy *stolen*</a:t>
            </a:r>
          </a:p>
        </p:txBody>
      </p:sp>
      <p:sp>
        <p:nvSpPr>
          <p:cNvPr id="4" name="Title 3"/>
          <p:cNvSpPr>
            <a:spLocks noGrp="1"/>
          </p:cNvSpPr>
          <p:nvPr>
            <p:ph type="title"/>
          </p:nvPr>
        </p:nvSpPr>
        <p:spPr>
          <a:xfrm>
            <a:off x="0" y="178594"/>
            <a:ext cx="9143999" cy="812006"/>
          </a:xfrm>
        </p:spPr>
        <p:txBody>
          <a:bodyPr>
            <a:noAutofit/>
          </a:bodyPr>
          <a:lstStyle/>
          <a:p>
            <a:r>
              <a:rPr lang="en-US" sz="4000" dirty="0" smtClean="0">
                <a:latin typeface="Arial Black" pitchFamily="34" charset="0"/>
              </a:rPr>
              <a:t>Commerce of Privacy</a:t>
            </a:r>
            <a:endParaRPr lang="en-US" sz="4000" dirty="0">
              <a:latin typeface="Arial Black" pitchFamily="34" charset="0"/>
            </a:endParaRPr>
          </a:p>
        </p:txBody>
      </p:sp>
      <p:pic>
        <p:nvPicPr>
          <p:cNvPr id="4098" name="Picture 2"/>
          <p:cNvPicPr>
            <a:picLocks noChangeAspect="1" noChangeArrowheads="1"/>
          </p:cNvPicPr>
          <p:nvPr/>
        </p:nvPicPr>
        <p:blipFill>
          <a:blip r:embed="rId3" cstate="screen"/>
          <a:srcRect/>
          <a:stretch>
            <a:fillRect/>
          </a:stretch>
        </p:blipFill>
        <p:spPr bwMode="auto">
          <a:xfrm>
            <a:off x="4267200" y="1524000"/>
            <a:ext cx="4572000" cy="36576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524000"/>
            <a:ext cx="3657600" cy="3970318"/>
          </a:xfrm>
          <a:prstGeom prst="rect">
            <a:avLst/>
          </a:prstGeom>
        </p:spPr>
        <p:txBody>
          <a:bodyPr wrap="square">
            <a:spAutoFit/>
          </a:bodyPr>
          <a:lstStyle/>
          <a:p>
            <a:r>
              <a:rPr lang="en-US" sz="2800" dirty="0"/>
              <a:t>Tracking your movements without your consent / or </a:t>
            </a:r>
            <a:r>
              <a:rPr lang="en-US" sz="2800" dirty="0" smtClean="0"/>
              <a:t>knowledge</a:t>
            </a:r>
          </a:p>
          <a:p>
            <a:endParaRPr lang="en-US" sz="2800" dirty="0" smtClean="0"/>
          </a:p>
          <a:p>
            <a:r>
              <a:rPr lang="en-US" sz="2800" dirty="0"/>
              <a:t>We tend to worry about the exotic stuff, but the mundane is more </a:t>
            </a:r>
            <a:r>
              <a:rPr lang="en-US" sz="2800" dirty="0" smtClean="0"/>
              <a:t>worrisome</a:t>
            </a:r>
            <a:endParaRPr lang="en-US" sz="2800" dirty="0"/>
          </a:p>
        </p:txBody>
      </p:sp>
      <p:pic>
        <p:nvPicPr>
          <p:cNvPr id="8194" name="Picture 2"/>
          <p:cNvPicPr>
            <a:picLocks noChangeAspect="1" noChangeArrowheads="1"/>
          </p:cNvPicPr>
          <p:nvPr/>
        </p:nvPicPr>
        <p:blipFill>
          <a:blip r:embed="rId3" cstate="screen"/>
          <a:srcRect/>
          <a:stretch>
            <a:fillRect/>
          </a:stretch>
        </p:blipFill>
        <p:spPr bwMode="auto">
          <a:xfrm>
            <a:off x="4419600" y="1571625"/>
            <a:ext cx="4191000" cy="4067175"/>
          </a:xfrm>
          <a:prstGeom prst="rect">
            <a:avLst/>
          </a:prstGeom>
          <a:noFill/>
          <a:ln w="9525">
            <a:noFill/>
            <a:miter lim="800000"/>
            <a:headEnd/>
            <a:tailEnd/>
          </a:ln>
        </p:spPr>
      </p:pic>
      <p:sp>
        <p:nvSpPr>
          <p:cNvPr id="5" name="Title 4"/>
          <p:cNvSpPr>
            <a:spLocks noGrp="1"/>
          </p:cNvSpPr>
          <p:nvPr>
            <p:ph type="title"/>
          </p:nvPr>
        </p:nvSpPr>
        <p:spPr>
          <a:xfrm>
            <a:off x="0" y="178594"/>
            <a:ext cx="9143999" cy="735806"/>
          </a:xfrm>
        </p:spPr>
        <p:txBody>
          <a:bodyPr>
            <a:noAutofit/>
          </a:bodyPr>
          <a:lstStyle/>
          <a:p>
            <a:r>
              <a:rPr lang="en-US" sz="4000" dirty="0" smtClean="0">
                <a:latin typeface="Arial Black" pitchFamily="34" charset="0"/>
              </a:rPr>
              <a:t>Worries…</a:t>
            </a:r>
            <a:endParaRPr lang="en-US" sz="4000" dirty="0">
              <a:latin typeface="Arial Black" pitchFamily="34" charset="0"/>
            </a:endParaRP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screen"/>
          <a:srcRect/>
          <a:stretch>
            <a:fillRect/>
          </a:stretch>
        </p:blipFill>
        <p:spPr bwMode="auto">
          <a:xfrm>
            <a:off x="4857750" y="1945805"/>
            <a:ext cx="4057650" cy="2702395"/>
          </a:xfrm>
          <a:prstGeom prst="rect">
            <a:avLst/>
          </a:prstGeom>
          <a:noFill/>
          <a:ln w="9525">
            <a:noFill/>
            <a:miter lim="800000"/>
            <a:headEnd/>
            <a:tailEnd/>
          </a:ln>
        </p:spPr>
      </p:pic>
      <p:pic>
        <p:nvPicPr>
          <p:cNvPr id="9219" name="Picture 3"/>
          <p:cNvPicPr>
            <a:picLocks noChangeAspect="1" noChangeArrowheads="1"/>
          </p:cNvPicPr>
          <p:nvPr/>
        </p:nvPicPr>
        <p:blipFill>
          <a:blip r:embed="rId3" cstate="screen"/>
          <a:srcRect/>
          <a:stretch>
            <a:fillRect/>
          </a:stretch>
        </p:blipFill>
        <p:spPr bwMode="auto">
          <a:xfrm>
            <a:off x="228600" y="3505200"/>
            <a:ext cx="4191000" cy="2971800"/>
          </a:xfrm>
          <a:prstGeom prst="rect">
            <a:avLst/>
          </a:prstGeom>
          <a:noFill/>
          <a:ln w="9525">
            <a:noFill/>
            <a:miter lim="800000"/>
            <a:headEnd/>
            <a:tailEnd/>
          </a:ln>
        </p:spPr>
      </p:pic>
      <p:pic>
        <p:nvPicPr>
          <p:cNvPr id="9220" name="Picture 4"/>
          <p:cNvPicPr>
            <a:picLocks noChangeAspect="1" noChangeArrowheads="1"/>
          </p:cNvPicPr>
          <p:nvPr/>
        </p:nvPicPr>
        <p:blipFill>
          <a:blip r:embed="rId4" cstate="screen"/>
          <a:srcRect/>
          <a:stretch>
            <a:fillRect/>
          </a:stretch>
        </p:blipFill>
        <p:spPr bwMode="auto">
          <a:xfrm>
            <a:off x="228600" y="304800"/>
            <a:ext cx="3048000" cy="3048000"/>
          </a:xfrm>
          <a:prstGeom prst="rect">
            <a:avLst/>
          </a:prstGeom>
          <a:noFill/>
          <a:ln w="9525">
            <a:noFill/>
            <a:miter lim="800000"/>
            <a:headEnd/>
            <a:tailEnd/>
          </a:ln>
        </p:spPr>
      </p:pic>
      <p:sp>
        <p:nvSpPr>
          <p:cNvPr id="6" name="Title 5"/>
          <p:cNvSpPr>
            <a:spLocks noGrp="1"/>
          </p:cNvSpPr>
          <p:nvPr>
            <p:ph type="title"/>
          </p:nvPr>
        </p:nvSpPr>
        <p:spPr>
          <a:xfrm>
            <a:off x="214315" y="178594"/>
            <a:ext cx="8670727" cy="812006"/>
          </a:xfrm>
        </p:spPr>
        <p:txBody>
          <a:bodyPr>
            <a:normAutofit/>
          </a:bodyPr>
          <a:lstStyle/>
          <a:p>
            <a:r>
              <a:rPr lang="en-US" sz="4400" dirty="0" smtClean="0">
                <a:latin typeface="Arial Black" pitchFamily="34" charset="0"/>
              </a:rPr>
              <a:t>Common</a:t>
            </a:r>
            <a:endParaRPr lang="en-US" sz="4000" dirty="0">
              <a:latin typeface="Arial Black" pitchFamily="34" charset="0"/>
            </a:endParaRPr>
          </a:p>
        </p:txBody>
      </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70727" cy="634008"/>
          </a:xfrm>
        </p:spPr>
        <p:txBody>
          <a:bodyPr/>
          <a:lstStyle/>
          <a:p>
            <a:r>
              <a:rPr lang="en-US" sz="4000" dirty="0" smtClean="0">
                <a:latin typeface="Arial Black" pitchFamily="34" charset="0"/>
              </a:rPr>
              <a:t>Biometric Matching</a:t>
            </a:r>
            <a:endParaRPr lang="en-US" sz="4000" dirty="0">
              <a:latin typeface="Arial Black" pitchFamily="34" charset="0"/>
            </a:endParaRPr>
          </a:p>
        </p:txBody>
      </p:sp>
      <p:sp>
        <p:nvSpPr>
          <p:cNvPr id="3" name="TextBox 2"/>
          <p:cNvSpPr txBox="1"/>
          <p:nvPr/>
        </p:nvSpPr>
        <p:spPr>
          <a:xfrm>
            <a:off x="609600" y="1371600"/>
            <a:ext cx="8077200" cy="4052391"/>
          </a:xfrm>
          <a:prstGeom prst="rect">
            <a:avLst/>
          </a:prstGeom>
          <a:noFill/>
        </p:spPr>
        <p:txBody>
          <a:bodyPr wrap="square" rtlCol="0">
            <a:spAutoFit/>
          </a:bodyPr>
          <a:lstStyle/>
          <a:p>
            <a:pPr marL="410688"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Verification</a:t>
            </a:r>
          </a:p>
          <a:p>
            <a:pPr marL="867888" lvl="2"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1:1 (or 1:small)</a:t>
            </a:r>
          </a:p>
          <a:p>
            <a:pPr marL="867888" lvl="2"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How face.com works, laptop matching</a:t>
            </a:r>
          </a:p>
          <a:p>
            <a:pPr marL="410688" indent="-321407" fontAlgn="base">
              <a:spcBef>
                <a:spcPts val="844"/>
              </a:spcBef>
              <a:spcAft>
                <a:spcPct val="0"/>
              </a:spcAft>
              <a:buClr>
                <a:srgbClr val="E48A34"/>
              </a:buClr>
              <a:buSzPct val="100000"/>
              <a:buFont typeface="Wingdings" pitchFamily="1" charset="2"/>
              <a:buChar char="§"/>
            </a:pPr>
            <a:r>
              <a:rPr lang="en-US" sz="3200" dirty="0">
                <a:sym typeface="Arial" charset="0"/>
              </a:rPr>
              <a:t> </a:t>
            </a:r>
            <a:r>
              <a:rPr lang="en-US" sz="3200" dirty="0" smtClean="0">
                <a:sym typeface="Arial" charset="0"/>
              </a:rPr>
              <a:t>Identification</a:t>
            </a:r>
          </a:p>
          <a:p>
            <a:pPr marL="867888" lvl="2"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1: Many (10,000+ - 200 million)</a:t>
            </a:r>
          </a:p>
          <a:p>
            <a:pPr marL="867888" lvl="1"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Accuracy is directly related to the size of the database</a:t>
            </a:r>
            <a:endParaRPr lang="en-US" sz="3200" dirty="0">
              <a:sym typeface="Arial" charset="0"/>
            </a:endParaRP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315" y="254794"/>
            <a:ext cx="8670727" cy="735806"/>
          </a:xfrm>
        </p:spPr>
        <p:txBody>
          <a:bodyPr/>
          <a:lstStyle/>
          <a:p>
            <a:r>
              <a:rPr lang="en-US" sz="4000" dirty="0" smtClean="0">
                <a:latin typeface="Arial Black" pitchFamily="34" charset="0"/>
              </a:rPr>
              <a:t>Face Matching in Surveillance</a:t>
            </a:r>
            <a:endParaRPr lang="en-US" sz="4000" dirty="0">
              <a:latin typeface="Arial Black" pitchFamily="34" charset="0"/>
            </a:endParaRPr>
          </a:p>
        </p:txBody>
      </p:sp>
      <p:sp>
        <p:nvSpPr>
          <p:cNvPr id="3" name="TextBox 2"/>
          <p:cNvSpPr txBox="1"/>
          <p:nvPr/>
        </p:nvSpPr>
        <p:spPr>
          <a:xfrm>
            <a:off x="533400" y="1143000"/>
            <a:ext cx="8077200" cy="5386090"/>
          </a:xfrm>
          <a:prstGeom prst="rect">
            <a:avLst/>
          </a:prstGeom>
          <a:noFill/>
        </p:spPr>
        <p:txBody>
          <a:bodyPr wrap="square" rtlCol="0">
            <a:spAutoFit/>
          </a:bodyPr>
          <a:lstStyle/>
          <a:p>
            <a:pPr indent="-321407" fontAlgn="base">
              <a:spcBef>
                <a:spcPts val="844"/>
              </a:spcBef>
              <a:spcAft>
                <a:spcPct val="0"/>
              </a:spcAft>
              <a:buClr>
                <a:srgbClr val="E48A34"/>
              </a:buClr>
              <a:buSzPct val="100000"/>
              <a:buFont typeface="Wingdings" pitchFamily="1" charset="2"/>
              <a:buChar char="§"/>
            </a:pPr>
            <a:r>
              <a:rPr lang="en-US" sz="2400" b="1" dirty="0" smtClean="0">
                <a:solidFill>
                  <a:srgbClr val="FF0000"/>
                </a:solidFill>
                <a:sym typeface="Arial" charset="0"/>
              </a:rPr>
              <a:t>A very hard problem !</a:t>
            </a:r>
          </a:p>
          <a:p>
            <a:pPr indent="-321407" fontAlgn="base">
              <a:spcBef>
                <a:spcPts val="844"/>
              </a:spcBef>
              <a:spcAft>
                <a:spcPct val="0"/>
              </a:spcAft>
              <a:buClr>
                <a:srgbClr val="E48A34"/>
              </a:buClr>
              <a:buSzPct val="100000"/>
              <a:buFont typeface="Wingdings" pitchFamily="1" charset="2"/>
              <a:buChar char="§"/>
            </a:pPr>
            <a:r>
              <a:rPr lang="en-US" sz="2400" dirty="0" smtClean="0">
                <a:sym typeface="Arial" charset="0"/>
              </a:rPr>
              <a:t>Used in the 2001 super bowl</a:t>
            </a:r>
          </a:p>
          <a:p>
            <a:pPr lvl="2" indent="-321407" fontAlgn="base">
              <a:spcBef>
                <a:spcPts val="844"/>
              </a:spcBef>
              <a:spcAft>
                <a:spcPct val="0"/>
              </a:spcAft>
              <a:buClr>
                <a:srgbClr val="E48A34"/>
              </a:buClr>
              <a:buSzPct val="100000"/>
              <a:buFont typeface="Wingdings" pitchFamily="1" charset="2"/>
              <a:buChar char="§"/>
            </a:pPr>
            <a:r>
              <a:rPr lang="en-US" sz="2400" dirty="0" smtClean="0">
                <a:sym typeface="Arial" charset="0"/>
              </a:rPr>
              <a:t>No matches</a:t>
            </a:r>
          </a:p>
          <a:p>
            <a:pPr indent="-321407" fontAlgn="base">
              <a:spcBef>
                <a:spcPts val="844"/>
              </a:spcBef>
              <a:spcAft>
                <a:spcPct val="0"/>
              </a:spcAft>
              <a:buClr>
                <a:srgbClr val="E48A34"/>
              </a:buClr>
              <a:buSzPct val="100000"/>
              <a:buFont typeface="Wingdings" pitchFamily="1" charset="2"/>
              <a:buChar char="§"/>
            </a:pPr>
            <a:r>
              <a:rPr lang="en-US" sz="2400" dirty="0" smtClean="0">
                <a:sym typeface="Arial" charset="0"/>
              </a:rPr>
              <a:t>Used in 2002 at Boston Logan</a:t>
            </a:r>
          </a:p>
          <a:p>
            <a:pPr lvl="2" indent="-321407" fontAlgn="base">
              <a:spcBef>
                <a:spcPts val="844"/>
              </a:spcBef>
              <a:spcAft>
                <a:spcPct val="0"/>
              </a:spcAft>
              <a:buClr>
                <a:srgbClr val="E48A34"/>
              </a:buClr>
              <a:buSzPct val="100000"/>
              <a:buFont typeface="Wingdings" pitchFamily="1" charset="2"/>
              <a:buChar char="§"/>
            </a:pPr>
            <a:r>
              <a:rPr lang="en-US" sz="2400" dirty="0" smtClean="0">
                <a:sym typeface="Arial" charset="0"/>
              </a:rPr>
              <a:t>Abandoned when less than 50% accurate</a:t>
            </a:r>
          </a:p>
          <a:p>
            <a:pPr indent="-321407" fontAlgn="base">
              <a:spcBef>
                <a:spcPts val="844"/>
              </a:spcBef>
              <a:spcAft>
                <a:spcPct val="0"/>
              </a:spcAft>
              <a:buClr>
                <a:srgbClr val="E48A34"/>
              </a:buClr>
              <a:buSzPct val="100000"/>
              <a:buFont typeface="Wingdings" pitchFamily="1" charset="2"/>
              <a:buChar char="§"/>
            </a:pPr>
            <a:r>
              <a:rPr lang="en-US" sz="2400" dirty="0" smtClean="0">
                <a:sym typeface="Arial" charset="0"/>
              </a:rPr>
              <a:t>London borough of </a:t>
            </a:r>
            <a:r>
              <a:rPr lang="en-US" sz="2400" dirty="0" err="1" smtClean="0">
                <a:sym typeface="Arial" charset="0"/>
              </a:rPr>
              <a:t>Newham</a:t>
            </a:r>
            <a:r>
              <a:rPr lang="en-US" sz="2400" dirty="0" smtClean="0">
                <a:sym typeface="Arial" charset="0"/>
              </a:rPr>
              <a:t> (2004)</a:t>
            </a:r>
          </a:p>
          <a:p>
            <a:pPr lvl="2" indent="-321407" fontAlgn="base">
              <a:spcBef>
                <a:spcPts val="844"/>
              </a:spcBef>
              <a:spcAft>
                <a:spcPct val="0"/>
              </a:spcAft>
              <a:buClr>
                <a:srgbClr val="E48A34"/>
              </a:buClr>
              <a:buSzPct val="100000"/>
              <a:buFont typeface="Wingdings" pitchFamily="1" charset="2"/>
              <a:buChar char="§"/>
            </a:pPr>
            <a:r>
              <a:rPr lang="en-US" sz="2400" dirty="0" smtClean="0">
                <a:sym typeface="Arial" charset="0"/>
              </a:rPr>
              <a:t>Never recognized a </a:t>
            </a:r>
            <a:r>
              <a:rPr lang="en-US" sz="2400" dirty="0" smtClean="0">
                <a:sym typeface="Arial" charset="0"/>
              </a:rPr>
              <a:t>criminal</a:t>
            </a:r>
          </a:p>
          <a:p>
            <a:pPr lvl="1" indent="-321407" fontAlgn="base">
              <a:spcBef>
                <a:spcPts val="844"/>
              </a:spcBef>
              <a:spcAft>
                <a:spcPct val="0"/>
              </a:spcAft>
              <a:buClr>
                <a:srgbClr val="E48A34"/>
              </a:buClr>
              <a:buSzPct val="100000"/>
              <a:buFont typeface="Wingdings" pitchFamily="1" charset="2"/>
              <a:buChar char="§"/>
            </a:pPr>
            <a:r>
              <a:rPr lang="en-US" sz="2400" dirty="0" smtClean="0">
                <a:sym typeface="Arial" charset="0"/>
              </a:rPr>
              <a:t>Used </a:t>
            </a:r>
            <a:r>
              <a:rPr lang="en-US" sz="2400" dirty="0" smtClean="0">
                <a:sym typeface="Arial" charset="0"/>
              </a:rPr>
              <a:t>in Ontario to identify self-selected problem gamblers (2010)</a:t>
            </a:r>
          </a:p>
          <a:p>
            <a:pPr lvl="2" indent="-321407" fontAlgn="base">
              <a:spcBef>
                <a:spcPts val="844"/>
              </a:spcBef>
              <a:spcAft>
                <a:spcPct val="0"/>
              </a:spcAft>
              <a:buClr>
                <a:srgbClr val="E48A34"/>
              </a:buClr>
              <a:buSzPct val="100000"/>
              <a:buFont typeface="Wingdings" pitchFamily="1" charset="2"/>
              <a:buChar char="§"/>
            </a:pPr>
            <a:r>
              <a:rPr lang="en-US" sz="2400" dirty="0" smtClean="0">
                <a:sym typeface="Arial" charset="0"/>
              </a:rPr>
              <a:t>1000’s banned </a:t>
            </a:r>
          </a:p>
          <a:p>
            <a:pPr indent="-321407" fontAlgn="base">
              <a:spcBef>
                <a:spcPts val="844"/>
              </a:spcBef>
              <a:spcAft>
                <a:spcPct val="0"/>
              </a:spcAft>
              <a:buClr>
                <a:srgbClr val="E48A34"/>
              </a:buClr>
              <a:buSzPct val="100000"/>
              <a:buFont typeface="Wingdings" pitchFamily="1" charset="2"/>
              <a:buChar char="§"/>
            </a:pPr>
            <a:r>
              <a:rPr lang="en-US" sz="2400" dirty="0" smtClean="0">
                <a:solidFill>
                  <a:srgbClr val="0070C0"/>
                </a:solidFill>
                <a:sym typeface="Arial" charset="0"/>
              </a:rPr>
              <a:t>Current systems 10X better, though…</a:t>
            </a:r>
          </a:p>
          <a:p>
            <a:pPr>
              <a:buFont typeface="Arial" pitchFamily="34" charset="0"/>
              <a:buChar char="•"/>
            </a:pPr>
            <a:endParaRPr lang="en-US" sz="2000" dirty="0"/>
          </a:p>
        </p:txBody>
      </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70727" cy="634008"/>
          </a:xfrm>
        </p:spPr>
        <p:txBody>
          <a:bodyPr/>
          <a:lstStyle/>
          <a:p>
            <a:r>
              <a:rPr lang="en-US" sz="4000" dirty="0" smtClean="0">
                <a:latin typeface="Arial Black" pitchFamily="34" charset="0"/>
              </a:rPr>
              <a:t>Defeat</a:t>
            </a:r>
            <a:endParaRPr lang="en-US" sz="4000" dirty="0">
              <a:latin typeface="Arial Black" pitchFamily="34" charset="0"/>
            </a:endParaRPr>
          </a:p>
        </p:txBody>
      </p:sp>
      <p:sp>
        <p:nvSpPr>
          <p:cNvPr id="1026" name="AutoShape 2" descr="http://blogs-images.forbes.com/andygreenberg/files/2010/09/Picture-4.pn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27" name="Picture 3" descr="C:\Users\mary.haskett\Pictures\face.bmp"/>
          <p:cNvPicPr>
            <a:picLocks noChangeAspect="1" noChangeArrowheads="1"/>
          </p:cNvPicPr>
          <p:nvPr/>
        </p:nvPicPr>
        <p:blipFill>
          <a:blip r:embed="rId2" cstate="print"/>
          <a:srcRect/>
          <a:stretch>
            <a:fillRect/>
          </a:stretch>
        </p:blipFill>
        <p:spPr bwMode="auto">
          <a:xfrm>
            <a:off x="609600" y="1981200"/>
            <a:ext cx="8099580" cy="2438400"/>
          </a:xfrm>
          <a:prstGeom prst="rect">
            <a:avLst/>
          </a:prstGeom>
          <a:noFill/>
        </p:spPr>
      </p:pic>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screen"/>
          <a:srcRect/>
          <a:stretch>
            <a:fillRect/>
          </a:stretch>
        </p:blipFill>
        <p:spPr bwMode="auto">
          <a:xfrm>
            <a:off x="4876800" y="3657600"/>
            <a:ext cx="3761108" cy="2514600"/>
          </a:xfrm>
          <a:prstGeom prst="rect">
            <a:avLst/>
          </a:prstGeom>
          <a:noFill/>
          <a:ln w="9525">
            <a:noFill/>
            <a:miter lim="800000"/>
            <a:headEnd/>
            <a:tailEnd/>
          </a:ln>
        </p:spPr>
      </p:pic>
      <p:pic>
        <p:nvPicPr>
          <p:cNvPr id="10243" name="Picture 3"/>
          <p:cNvPicPr>
            <a:picLocks noChangeAspect="1" noChangeArrowheads="1"/>
          </p:cNvPicPr>
          <p:nvPr/>
        </p:nvPicPr>
        <p:blipFill>
          <a:blip r:embed="rId3" cstate="screen"/>
          <a:srcRect/>
          <a:stretch>
            <a:fillRect/>
          </a:stretch>
        </p:blipFill>
        <p:spPr bwMode="auto">
          <a:xfrm>
            <a:off x="457200" y="1295400"/>
            <a:ext cx="2133600" cy="2279904"/>
          </a:xfrm>
          <a:prstGeom prst="rect">
            <a:avLst/>
          </a:prstGeom>
          <a:noFill/>
          <a:ln w="9525">
            <a:noFill/>
            <a:miter lim="800000"/>
            <a:headEnd/>
            <a:tailEnd/>
          </a:ln>
        </p:spPr>
      </p:pic>
      <p:pic>
        <p:nvPicPr>
          <p:cNvPr id="10244" name="Picture 4"/>
          <p:cNvPicPr>
            <a:picLocks noChangeAspect="1" noChangeArrowheads="1"/>
          </p:cNvPicPr>
          <p:nvPr/>
        </p:nvPicPr>
        <p:blipFill>
          <a:blip r:embed="rId4" cstate="screen"/>
          <a:srcRect/>
          <a:stretch>
            <a:fillRect/>
          </a:stretch>
        </p:blipFill>
        <p:spPr bwMode="auto">
          <a:xfrm>
            <a:off x="1524000" y="3733800"/>
            <a:ext cx="3143250" cy="2432875"/>
          </a:xfrm>
          <a:prstGeom prst="rect">
            <a:avLst/>
          </a:prstGeom>
          <a:noFill/>
          <a:ln w="9525">
            <a:noFill/>
            <a:miter lim="800000"/>
            <a:headEnd/>
            <a:tailEnd/>
          </a:ln>
        </p:spPr>
      </p:pic>
      <p:pic>
        <p:nvPicPr>
          <p:cNvPr id="10246" name="Picture 6" descr="http://biometrictimeclock.org/wp-content/uploads/2010/03/fingerprint.gif"/>
          <p:cNvPicPr>
            <a:picLocks noChangeAspect="1" noChangeArrowheads="1"/>
          </p:cNvPicPr>
          <p:nvPr/>
        </p:nvPicPr>
        <p:blipFill>
          <a:blip r:embed="rId5" cstate="screen"/>
          <a:srcRect/>
          <a:stretch>
            <a:fillRect/>
          </a:stretch>
        </p:blipFill>
        <p:spPr bwMode="auto">
          <a:xfrm>
            <a:off x="5638800" y="838200"/>
            <a:ext cx="2274277" cy="2743200"/>
          </a:xfrm>
          <a:prstGeom prst="rect">
            <a:avLst/>
          </a:prstGeom>
          <a:noFill/>
        </p:spPr>
      </p:pic>
      <p:sp>
        <p:nvSpPr>
          <p:cNvPr id="7" name="Title 6"/>
          <p:cNvSpPr>
            <a:spLocks noGrp="1"/>
          </p:cNvSpPr>
          <p:nvPr>
            <p:ph type="title"/>
          </p:nvPr>
        </p:nvSpPr>
        <p:spPr>
          <a:xfrm>
            <a:off x="0" y="0"/>
            <a:ext cx="9144000" cy="990600"/>
          </a:xfrm>
        </p:spPr>
        <p:txBody>
          <a:bodyPr/>
          <a:lstStyle/>
          <a:p>
            <a:r>
              <a:rPr lang="en-US" sz="4000" dirty="0" smtClean="0">
                <a:latin typeface="Arial Black" pitchFamily="34" charset="0"/>
              </a:rPr>
              <a:t>Uncommon</a:t>
            </a:r>
            <a:endParaRPr lang="en-US" dirty="0">
              <a:latin typeface="Arial Black" pitchFamily="34" charset="0"/>
            </a:endParaRPr>
          </a:p>
        </p:txBody>
      </p:sp>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315" y="356592"/>
            <a:ext cx="8670727" cy="634008"/>
          </a:xfrm>
        </p:spPr>
        <p:txBody>
          <a:bodyPr/>
          <a:lstStyle/>
          <a:p>
            <a:r>
              <a:rPr lang="en-US" sz="4000" dirty="0" smtClean="0">
                <a:latin typeface="Arial Black" pitchFamily="34" charset="0"/>
              </a:rPr>
              <a:t>Default Privacy Settings</a:t>
            </a:r>
            <a:endParaRPr lang="en-US" sz="4000" dirty="0">
              <a:latin typeface="Arial Black" pitchFamily="34" charset="0"/>
            </a:endParaRPr>
          </a:p>
        </p:txBody>
      </p:sp>
      <p:pic>
        <p:nvPicPr>
          <p:cNvPr id="3074" name="Picture 2"/>
          <p:cNvPicPr>
            <a:picLocks noChangeAspect="1" noChangeArrowheads="1"/>
          </p:cNvPicPr>
          <p:nvPr/>
        </p:nvPicPr>
        <p:blipFill>
          <a:blip r:embed="rId2" cstate="screen"/>
          <a:srcRect/>
          <a:stretch>
            <a:fillRect/>
          </a:stretch>
        </p:blipFill>
        <p:spPr bwMode="auto">
          <a:xfrm>
            <a:off x="1066800" y="1143428"/>
            <a:ext cx="7086599" cy="502877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1752600"/>
            <a:ext cx="4953000" cy="2308324"/>
          </a:xfrm>
          <a:prstGeom prst="rect">
            <a:avLst/>
          </a:prstGeom>
          <a:noFill/>
        </p:spPr>
        <p:txBody>
          <a:bodyPr wrap="square" rtlCol="0">
            <a:spAutoFit/>
          </a:bodyPr>
          <a:lstStyle/>
          <a:p>
            <a:r>
              <a:rPr lang="en-US" sz="2400" dirty="0" smtClean="0"/>
              <a:t>See: dotrights.org/lbs </a:t>
            </a:r>
          </a:p>
          <a:p>
            <a:endParaRPr lang="en-US" sz="2400" dirty="0" smtClean="0"/>
          </a:p>
          <a:p>
            <a:r>
              <a:rPr lang="en-US" sz="2400" b="1" dirty="0" smtClean="0"/>
              <a:t>Notables:</a:t>
            </a:r>
          </a:p>
          <a:p>
            <a:r>
              <a:rPr lang="en-US" sz="2400" dirty="0" smtClean="0"/>
              <a:t> All services (except Facebook) share information w/ partner by default</a:t>
            </a:r>
            <a:endParaRPr lang="en-US" sz="2400" dirty="0"/>
          </a:p>
        </p:txBody>
      </p:sp>
      <p:pic>
        <p:nvPicPr>
          <p:cNvPr id="24578" name="Picture 2"/>
          <p:cNvPicPr>
            <a:picLocks noChangeAspect="1" noChangeArrowheads="1"/>
          </p:cNvPicPr>
          <p:nvPr/>
        </p:nvPicPr>
        <p:blipFill>
          <a:blip r:embed="rId2" cstate="screen"/>
          <a:srcRect l="8584"/>
          <a:stretch>
            <a:fillRect/>
          </a:stretch>
        </p:blipFill>
        <p:spPr bwMode="auto">
          <a:xfrm>
            <a:off x="5257800" y="990600"/>
            <a:ext cx="3886200" cy="4953000"/>
          </a:xfrm>
          <a:prstGeom prst="rect">
            <a:avLst/>
          </a:prstGeom>
          <a:noFill/>
          <a:ln w="9525">
            <a:noFill/>
            <a:miter lim="800000"/>
            <a:headEnd/>
            <a:tailEnd/>
          </a:ln>
        </p:spPr>
      </p:pic>
      <p:sp>
        <p:nvSpPr>
          <p:cNvPr id="5" name="Title 4"/>
          <p:cNvSpPr>
            <a:spLocks noGrp="1"/>
          </p:cNvSpPr>
          <p:nvPr>
            <p:ph type="title"/>
          </p:nvPr>
        </p:nvSpPr>
        <p:spPr>
          <a:xfrm>
            <a:off x="0" y="0"/>
            <a:ext cx="9144000" cy="1066800"/>
          </a:xfrm>
        </p:spPr>
        <p:txBody>
          <a:bodyPr>
            <a:normAutofit/>
          </a:bodyPr>
          <a:lstStyle/>
          <a:p>
            <a:r>
              <a:rPr lang="en-US" sz="4000" dirty="0" smtClean="0">
                <a:latin typeface="Arial Black" pitchFamily="34" charset="0"/>
              </a:rPr>
              <a:t>Privacy Policies</a:t>
            </a:r>
            <a:endParaRPr lang="en-US" sz="4000" dirty="0">
              <a:latin typeface="Arial Black" pitchFamily="34" charset="0"/>
            </a:endParaRPr>
          </a:p>
        </p:txBody>
      </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1143000"/>
          </a:xfrm>
        </p:spPr>
        <p:txBody>
          <a:bodyPr>
            <a:normAutofit/>
          </a:bodyPr>
          <a:lstStyle/>
          <a:p>
            <a:r>
              <a:rPr lang="en-US" sz="4000" dirty="0" smtClean="0">
                <a:latin typeface="Arial Black" pitchFamily="34" charset="0"/>
              </a:rPr>
              <a:t>What You Can Do</a:t>
            </a:r>
            <a:endParaRPr lang="en-US" sz="4000" dirty="0">
              <a:latin typeface="Arial Black" pitchFamily="34" charset="0"/>
            </a:endParaRPr>
          </a:p>
        </p:txBody>
      </p:sp>
      <p:sp>
        <p:nvSpPr>
          <p:cNvPr id="5" name="Content Placeholder 3"/>
          <p:cNvSpPr txBox="1">
            <a:spLocks/>
          </p:cNvSpPr>
          <p:nvPr/>
        </p:nvSpPr>
        <p:spPr>
          <a:xfrm>
            <a:off x="205387" y="1219200"/>
            <a:ext cx="8557614" cy="4843462"/>
          </a:xfrm>
          <a:prstGeom prst="rect">
            <a:avLst/>
          </a:prstGeom>
        </p:spPr>
        <p:txBody>
          <a:bodyPr/>
          <a:lstStyle/>
          <a:p>
            <a:pPr marL="410688" marR="0" lvl="0" indent="-321407" algn="l" defTabSz="914400" rtl="0" eaLnBrk="1" fontAlgn="base" latinLnBrk="0" hangingPunct="1">
              <a:lnSpc>
                <a:spcPct val="100000"/>
              </a:lnSpc>
              <a:spcBef>
                <a:spcPts val="844"/>
              </a:spcBef>
              <a:spcAft>
                <a:spcPct val="0"/>
              </a:spcAft>
              <a:buClr>
                <a:srgbClr val="E48A34"/>
              </a:buClr>
              <a:buSzPct val="100000"/>
              <a:buFont typeface="Wingdings" pitchFamily="1" charset="2"/>
              <a:buChar char="§"/>
              <a:tabLst/>
              <a:defRPr/>
            </a:pPr>
            <a:r>
              <a:rPr kumimoji="0" lang="en-US" sz="3200" b="1" i="0" u="none" strike="noStrike" kern="0" cap="none" spc="0" normalizeH="0" baseline="0" noProof="0" dirty="0" smtClean="0">
                <a:ln>
                  <a:noFill/>
                </a:ln>
                <a:solidFill>
                  <a:srgbClr val="FF0000"/>
                </a:solidFill>
                <a:effectLst/>
                <a:uLnTx/>
                <a:uFillTx/>
                <a:latin typeface="+mn-lt"/>
                <a:ea typeface="+mn-ea"/>
                <a:cs typeface="+mn-cs"/>
                <a:sym typeface="Arial" charset="0"/>
              </a:rPr>
              <a:t>Read</a:t>
            </a:r>
            <a:r>
              <a:rPr kumimoji="0" lang="en-US" sz="3200" b="1" i="0" u="none" strike="noStrike" kern="0" cap="none" spc="0" normalizeH="0" baseline="0" noProof="0" dirty="0" smtClean="0">
                <a:ln>
                  <a:noFill/>
                </a:ln>
                <a:solidFill>
                  <a:schemeClr val="tx1"/>
                </a:solidFill>
                <a:effectLst/>
                <a:uLnTx/>
                <a:uFillTx/>
                <a:latin typeface="+mn-lt"/>
                <a:ea typeface="+mn-ea"/>
                <a:cs typeface="+mn-cs"/>
                <a:sym typeface="Arial" charset="0"/>
              </a:rPr>
              <a:t> the polices and understand </a:t>
            </a:r>
            <a:r>
              <a:rPr kumimoji="0" lang="en-US" sz="3200" b="1" i="0" u="none" strike="noStrike" kern="0" cap="none" spc="0" normalizeH="0" baseline="0" noProof="0" dirty="0" smtClean="0">
                <a:ln>
                  <a:noFill/>
                </a:ln>
                <a:solidFill>
                  <a:schemeClr val="tx1"/>
                </a:solidFill>
                <a:effectLst/>
                <a:uLnTx/>
                <a:uFillTx/>
                <a:latin typeface="+mn-lt"/>
                <a:ea typeface="+mn-ea"/>
                <a:cs typeface="+mn-cs"/>
                <a:sym typeface="Arial" charset="0"/>
              </a:rPr>
              <a:t>them</a:t>
            </a:r>
          </a:p>
          <a:p>
            <a:pPr marL="410688" marR="0" lvl="0" indent="-321407" algn="l" defTabSz="914400" rtl="0" eaLnBrk="1" fontAlgn="base" latinLnBrk="0" hangingPunct="1">
              <a:lnSpc>
                <a:spcPct val="100000"/>
              </a:lnSpc>
              <a:spcBef>
                <a:spcPts val="844"/>
              </a:spcBef>
              <a:spcAft>
                <a:spcPct val="0"/>
              </a:spcAft>
              <a:buClr>
                <a:srgbClr val="E48A34"/>
              </a:buClr>
              <a:buSzPct val="100000"/>
              <a:buFont typeface="Wingdings" pitchFamily="1" charset="2"/>
              <a:buChar char="§"/>
              <a:tabLst/>
              <a:defRPr/>
            </a:pPr>
            <a:r>
              <a:rPr lang="en-US" sz="3200" b="1" kern="0" noProof="0" dirty="0" smtClean="0">
                <a:solidFill>
                  <a:srgbClr val="FF0000"/>
                </a:solidFill>
                <a:sym typeface="Arial" charset="0"/>
              </a:rPr>
              <a:t>Segment</a:t>
            </a:r>
            <a:r>
              <a:rPr lang="en-US" sz="3200" b="1" kern="0" noProof="0" dirty="0" smtClean="0">
                <a:sym typeface="Arial" charset="0"/>
              </a:rPr>
              <a:t> your sharing</a:t>
            </a:r>
            <a:endParaRPr kumimoji="0" lang="en-US" sz="3200" b="1" i="0" u="none" strike="noStrike" kern="0" cap="none" spc="0" normalizeH="0" baseline="0" noProof="0" dirty="0" smtClean="0">
              <a:ln>
                <a:noFill/>
              </a:ln>
              <a:solidFill>
                <a:schemeClr val="tx1"/>
              </a:solidFill>
              <a:effectLst/>
              <a:uLnTx/>
              <a:uFillTx/>
              <a:latin typeface="+mn-lt"/>
              <a:ea typeface="+mn-ea"/>
              <a:cs typeface="+mn-cs"/>
              <a:sym typeface="Arial" charset="0"/>
            </a:endParaRPr>
          </a:p>
          <a:p>
            <a:pPr marL="410688" marR="0" lvl="0" indent="-321407" algn="l" defTabSz="914400" rtl="0" eaLnBrk="1" fontAlgn="base" latinLnBrk="0" hangingPunct="1">
              <a:lnSpc>
                <a:spcPct val="100000"/>
              </a:lnSpc>
              <a:spcBef>
                <a:spcPts val="844"/>
              </a:spcBef>
              <a:spcAft>
                <a:spcPct val="0"/>
              </a:spcAft>
              <a:buClr>
                <a:srgbClr val="E48A34"/>
              </a:buClr>
              <a:buSzPct val="100000"/>
              <a:buFont typeface="Wingdings" pitchFamily="1" charset="2"/>
              <a:buChar char="§"/>
              <a:tabLst/>
              <a:defRPr/>
            </a:pPr>
            <a:r>
              <a:rPr kumimoji="0" lang="en-US" sz="3200" b="1" i="0" u="none" strike="noStrike" kern="0" cap="none" spc="0" normalizeH="0" baseline="0" noProof="0" dirty="0" smtClean="0">
                <a:ln>
                  <a:noFill/>
                </a:ln>
                <a:solidFill>
                  <a:srgbClr val="FF0000"/>
                </a:solidFill>
                <a:effectLst/>
                <a:uLnTx/>
                <a:uFillTx/>
                <a:latin typeface="+mn-lt"/>
                <a:ea typeface="+mn-ea"/>
                <a:cs typeface="+mn-cs"/>
                <a:sym typeface="Arial" charset="0"/>
              </a:rPr>
              <a:t>Control</a:t>
            </a:r>
            <a:r>
              <a:rPr kumimoji="0" lang="en-US" sz="3200" b="1" i="0" u="none" strike="noStrike" kern="0" cap="none" spc="0" normalizeH="0" baseline="0" noProof="0" dirty="0" smtClean="0">
                <a:ln>
                  <a:noFill/>
                </a:ln>
                <a:solidFill>
                  <a:schemeClr val="tx1"/>
                </a:solidFill>
                <a:effectLst/>
                <a:uLnTx/>
                <a:uFillTx/>
                <a:latin typeface="+mn-lt"/>
                <a:ea typeface="+mn-ea"/>
                <a:cs typeface="+mn-cs"/>
                <a:sym typeface="Arial" charset="0"/>
              </a:rPr>
              <a:t> who you share with</a:t>
            </a:r>
          </a:p>
          <a:p>
            <a:pPr marL="410688" marR="0" lvl="0" indent="-321407" algn="l" defTabSz="914400" rtl="0" eaLnBrk="1" fontAlgn="base" latinLnBrk="0" hangingPunct="1">
              <a:lnSpc>
                <a:spcPct val="100000"/>
              </a:lnSpc>
              <a:spcBef>
                <a:spcPts val="844"/>
              </a:spcBef>
              <a:spcAft>
                <a:spcPct val="0"/>
              </a:spcAft>
              <a:buClr>
                <a:srgbClr val="E48A34"/>
              </a:buClr>
              <a:buSzPct val="100000"/>
              <a:buFont typeface="Wingdings" pitchFamily="1" charset="2"/>
              <a:buChar char="§"/>
              <a:tabLst/>
              <a:defRPr/>
            </a:pPr>
            <a:r>
              <a:rPr kumimoji="0" lang="en-US" sz="3200" b="1" i="0" u="none" strike="noStrike" kern="0" cap="none" spc="0" normalizeH="0" baseline="0" noProof="0" dirty="0" smtClean="0">
                <a:ln>
                  <a:noFill/>
                </a:ln>
                <a:solidFill>
                  <a:schemeClr val="tx1"/>
                </a:solidFill>
                <a:effectLst/>
                <a:uLnTx/>
                <a:uFillTx/>
                <a:latin typeface="+mn-lt"/>
                <a:ea typeface="+mn-ea"/>
                <a:cs typeface="+mn-cs"/>
                <a:sym typeface="Arial" charset="0"/>
              </a:rPr>
              <a:t>Turn </a:t>
            </a:r>
            <a:r>
              <a:rPr kumimoji="0" lang="en-US" sz="3200" b="1" i="0" u="none" strike="noStrike" kern="0" cap="none" spc="0" normalizeH="0" baseline="0" noProof="0" dirty="0" smtClean="0">
                <a:ln>
                  <a:noFill/>
                </a:ln>
                <a:solidFill>
                  <a:srgbClr val="FF0000"/>
                </a:solidFill>
                <a:effectLst/>
                <a:uLnTx/>
                <a:uFillTx/>
                <a:latin typeface="+mn-lt"/>
                <a:ea typeface="+mn-ea"/>
                <a:cs typeface="+mn-cs"/>
                <a:sym typeface="Arial" charset="0"/>
              </a:rPr>
              <a:t>off</a:t>
            </a:r>
            <a:r>
              <a:rPr kumimoji="0" lang="en-US" sz="3200" b="1" i="0" u="none" strike="noStrike" kern="0" cap="none" spc="0" normalizeH="0" baseline="0" noProof="0" dirty="0" smtClean="0">
                <a:ln>
                  <a:noFill/>
                </a:ln>
                <a:solidFill>
                  <a:schemeClr val="tx1"/>
                </a:solidFill>
                <a:effectLst/>
                <a:uLnTx/>
                <a:uFillTx/>
                <a:latin typeface="+mn-lt"/>
                <a:ea typeface="+mn-ea"/>
                <a:cs typeface="+mn-cs"/>
                <a:sym typeface="Arial" charset="0"/>
              </a:rPr>
              <a:t> your phone</a:t>
            </a:r>
          </a:p>
          <a:p>
            <a:pPr marL="410688" marR="0" lvl="0" indent="-321407" algn="l" defTabSz="914400" rtl="0" eaLnBrk="1" fontAlgn="base" latinLnBrk="0" hangingPunct="1">
              <a:lnSpc>
                <a:spcPct val="100000"/>
              </a:lnSpc>
              <a:spcBef>
                <a:spcPts val="844"/>
              </a:spcBef>
              <a:spcAft>
                <a:spcPct val="0"/>
              </a:spcAft>
              <a:buClr>
                <a:srgbClr val="E48A34"/>
              </a:buClr>
              <a:buSzPct val="100000"/>
              <a:buFont typeface="Wingdings" pitchFamily="1" charset="2"/>
              <a:buChar char="§"/>
              <a:tabLst/>
              <a:defRPr/>
            </a:pPr>
            <a:r>
              <a:rPr kumimoji="0" lang="en-US" sz="3200" b="1" i="0" u="none" strike="noStrike" kern="0" cap="none" spc="0" normalizeH="0" baseline="0" noProof="0" dirty="0" smtClean="0">
                <a:ln>
                  <a:noFill/>
                </a:ln>
                <a:solidFill>
                  <a:srgbClr val="FF0000"/>
                </a:solidFill>
                <a:effectLst/>
                <a:uLnTx/>
                <a:uFillTx/>
                <a:latin typeface="+mn-lt"/>
                <a:ea typeface="+mn-ea"/>
                <a:cs typeface="+mn-cs"/>
                <a:sym typeface="Arial" charset="0"/>
              </a:rPr>
              <a:t>Don’t worry </a:t>
            </a:r>
            <a:r>
              <a:rPr kumimoji="0" lang="en-US" sz="3200" b="1" i="0" u="none" strike="noStrike" kern="0" cap="none" spc="0" normalizeH="0" baseline="0" noProof="0" dirty="0" smtClean="0">
                <a:ln>
                  <a:noFill/>
                </a:ln>
                <a:solidFill>
                  <a:schemeClr val="tx1"/>
                </a:solidFill>
                <a:effectLst/>
                <a:uLnTx/>
                <a:uFillTx/>
                <a:latin typeface="+mn-lt"/>
                <a:ea typeface="+mn-ea"/>
                <a:cs typeface="+mn-cs"/>
                <a:sym typeface="Arial" charset="0"/>
              </a:rPr>
              <a:t>about surveillance for now, but keep your eyes open</a:t>
            </a:r>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screen"/>
          <a:srcRect/>
          <a:stretch>
            <a:fillRect/>
          </a:stretch>
        </p:blipFill>
        <p:spPr bwMode="auto">
          <a:xfrm>
            <a:off x="2486383" y="76200"/>
            <a:ext cx="4143017" cy="6075765"/>
          </a:xfrm>
          <a:prstGeom prst="rect">
            <a:avLst/>
          </a:prstGeom>
          <a:noFill/>
          <a:ln w="12700">
            <a:solidFill>
              <a:schemeClr val="tx1"/>
            </a:solidFill>
            <a:miter lim="800000"/>
            <a:headEnd/>
            <a:tailEnd/>
          </a:ln>
        </p:spPr>
      </p:pic>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896064"/>
            <a:ext cx="4419600" cy="4216539"/>
          </a:xfrm>
          <a:prstGeom prst="rect">
            <a:avLst/>
          </a:prstGeom>
          <a:noFill/>
        </p:spPr>
        <p:txBody>
          <a:bodyPr wrap="square" rtlCol="0">
            <a:spAutoFit/>
          </a:bodyPr>
          <a:lstStyle/>
          <a:p>
            <a:pPr algn="ctr"/>
            <a:r>
              <a:rPr lang="en-US" sz="4000" dirty="0" smtClean="0">
                <a:latin typeface="Arial Black" pitchFamily="34" charset="0"/>
              </a:rPr>
              <a:t>If something  is free, you are not the customer -  </a:t>
            </a:r>
            <a:r>
              <a:rPr lang="en-US" sz="5400" dirty="0" smtClean="0">
                <a:latin typeface="Arial Black" pitchFamily="34" charset="0"/>
              </a:rPr>
              <a:t>you are the product</a:t>
            </a:r>
            <a:endParaRPr lang="en-US" sz="4000" dirty="0">
              <a:latin typeface="Arial Black" pitchFamily="34" charset="0"/>
            </a:endParaRPr>
          </a:p>
        </p:txBody>
      </p:sp>
      <p:pic>
        <p:nvPicPr>
          <p:cNvPr id="2051" name="Picture 3"/>
          <p:cNvPicPr>
            <a:picLocks noChangeAspect="1" noChangeArrowheads="1"/>
          </p:cNvPicPr>
          <p:nvPr/>
        </p:nvPicPr>
        <p:blipFill>
          <a:blip r:embed="rId3" cstate="screen"/>
          <a:srcRect l="10127" r="13924"/>
          <a:stretch>
            <a:fillRect/>
          </a:stretch>
        </p:blipFill>
        <p:spPr bwMode="auto">
          <a:xfrm>
            <a:off x="5029200" y="0"/>
            <a:ext cx="4114800" cy="61722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976497"/>
            <a:ext cx="4114800" cy="2369880"/>
          </a:xfrm>
          <a:prstGeom prst="rect">
            <a:avLst/>
          </a:prstGeom>
        </p:spPr>
        <p:txBody>
          <a:bodyPr wrap="square">
            <a:spAutoFit/>
          </a:bodyPr>
          <a:lstStyle/>
          <a:p>
            <a:pPr marL="410688"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Convenience</a:t>
            </a:r>
          </a:p>
          <a:p>
            <a:pPr marL="410688"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Recommendations</a:t>
            </a:r>
          </a:p>
          <a:p>
            <a:pPr marL="410688"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Social</a:t>
            </a:r>
          </a:p>
          <a:p>
            <a:pPr marL="410688"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Deals!</a:t>
            </a:r>
            <a:endParaRPr lang="en-US" sz="3200" dirty="0">
              <a:sym typeface="Arial" charset="0"/>
            </a:endParaRPr>
          </a:p>
        </p:txBody>
      </p:sp>
      <p:pic>
        <p:nvPicPr>
          <p:cNvPr id="6146" name="Picture 2"/>
          <p:cNvPicPr>
            <a:picLocks noChangeAspect="1" noChangeArrowheads="1"/>
          </p:cNvPicPr>
          <p:nvPr/>
        </p:nvPicPr>
        <p:blipFill>
          <a:blip r:embed="rId3" cstate="screen"/>
          <a:srcRect/>
          <a:stretch>
            <a:fillRect/>
          </a:stretch>
        </p:blipFill>
        <p:spPr bwMode="auto">
          <a:xfrm>
            <a:off x="4495800" y="1295400"/>
            <a:ext cx="4114800" cy="4067175"/>
          </a:xfrm>
          <a:prstGeom prst="rect">
            <a:avLst/>
          </a:prstGeom>
          <a:noFill/>
          <a:ln w="9525">
            <a:noFill/>
            <a:miter lim="800000"/>
            <a:headEnd/>
            <a:tailEnd/>
          </a:ln>
        </p:spPr>
      </p:pic>
      <p:sp>
        <p:nvSpPr>
          <p:cNvPr id="4" name="TextBox 3"/>
          <p:cNvSpPr txBox="1"/>
          <p:nvPr/>
        </p:nvSpPr>
        <p:spPr>
          <a:xfrm>
            <a:off x="0" y="381000"/>
            <a:ext cx="9144000" cy="707886"/>
          </a:xfrm>
          <a:prstGeom prst="rect">
            <a:avLst/>
          </a:prstGeom>
          <a:noFill/>
        </p:spPr>
        <p:txBody>
          <a:bodyPr wrap="square" rtlCol="0">
            <a:spAutoFit/>
          </a:bodyPr>
          <a:lstStyle/>
          <a:p>
            <a:pPr algn="ctr"/>
            <a:r>
              <a:rPr lang="en-US" sz="4000" dirty="0" smtClean="0">
                <a:latin typeface="Arial Black" pitchFamily="34" charset="0"/>
              </a:rPr>
              <a:t>Value To You</a:t>
            </a:r>
            <a:endParaRPr lang="en-US" sz="4000" dirty="0">
              <a:latin typeface="Arial Black" pitchFamily="34" charset="0"/>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1752600"/>
            <a:ext cx="4572000" cy="2964914"/>
          </a:xfrm>
          <a:prstGeom prst="rect">
            <a:avLst/>
          </a:prstGeom>
          <a:noFill/>
        </p:spPr>
        <p:txBody>
          <a:bodyPr wrap="square" rtlCol="0">
            <a:spAutoFit/>
          </a:bodyPr>
          <a:lstStyle/>
          <a:p>
            <a:pPr marL="410688"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Marketing data</a:t>
            </a:r>
          </a:p>
          <a:p>
            <a:pPr marL="410688"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Feedback</a:t>
            </a:r>
          </a:p>
          <a:p>
            <a:pPr marL="410688"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Promotion</a:t>
            </a:r>
          </a:p>
          <a:p>
            <a:pPr marL="410688"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Coupon offers</a:t>
            </a:r>
          </a:p>
          <a:p>
            <a:pPr marL="410688"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Social sharing</a:t>
            </a:r>
          </a:p>
        </p:txBody>
      </p:sp>
      <p:sp>
        <p:nvSpPr>
          <p:cNvPr id="5" name="TextBox 4"/>
          <p:cNvSpPr txBox="1"/>
          <p:nvPr/>
        </p:nvSpPr>
        <p:spPr>
          <a:xfrm>
            <a:off x="0" y="381000"/>
            <a:ext cx="9144000" cy="707886"/>
          </a:xfrm>
          <a:prstGeom prst="rect">
            <a:avLst/>
          </a:prstGeom>
          <a:noFill/>
        </p:spPr>
        <p:txBody>
          <a:bodyPr wrap="square" rtlCol="0">
            <a:spAutoFit/>
          </a:bodyPr>
          <a:lstStyle/>
          <a:p>
            <a:pPr algn="ctr"/>
            <a:r>
              <a:rPr lang="en-US" sz="4000" dirty="0" smtClean="0">
                <a:latin typeface="Arial Black" pitchFamily="34" charset="0"/>
              </a:rPr>
              <a:t>Value To Them</a:t>
            </a:r>
            <a:endParaRPr lang="en-US" sz="4000" dirty="0">
              <a:latin typeface="Arial Black" pitchFamily="34" charset="0"/>
            </a:endParaRPr>
          </a:p>
        </p:txBody>
      </p:sp>
      <p:pic>
        <p:nvPicPr>
          <p:cNvPr id="2050" name="Picture 2"/>
          <p:cNvPicPr>
            <a:picLocks noChangeAspect="1" noChangeArrowheads="1"/>
          </p:cNvPicPr>
          <p:nvPr/>
        </p:nvPicPr>
        <p:blipFill>
          <a:blip r:embed="rId2" cstate="screen"/>
          <a:srcRect/>
          <a:stretch>
            <a:fillRect/>
          </a:stretch>
        </p:blipFill>
        <p:spPr bwMode="auto">
          <a:xfrm>
            <a:off x="5562600" y="1828800"/>
            <a:ext cx="2895600" cy="333375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p:cNvPicPr>
            <a:picLocks noChangeAspect="1" noChangeArrowheads="1"/>
          </p:cNvPicPr>
          <p:nvPr/>
        </p:nvPicPr>
        <p:blipFill>
          <a:blip r:embed="rId2" cstate="screen"/>
          <a:srcRect r="16808"/>
          <a:stretch>
            <a:fillRect/>
          </a:stretch>
        </p:blipFill>
        <p:spPr bwMode="auto">
          <a:xfrm>
            <a:off x="5744135" y="1905000"/>
            <a:ext cx="2745441" cy="3733800"/>
          </a:xfrm>
          <a:prstGeom prst="rect">
            <a:avLst/>
          </a:prstGeom>
          <a:noFill/>
          <a:ln w="9525">
            <a:noFill/>
            <a:miter lim="800000"/>
            <a:headEnd/>
            <a:tailEnd/>
          </a:ln>
        </p:spPr>
      </p:pic>
      <p:sp>
        <p:nvSpPr>
          <p:cNvPr id="6" name="Rectangle 5"/>
          <p:cNvSpPr/>
          <p:nvPr/>
        </p:nvSpPr>
        <p:spPr>
          <a:xfrm>
            <a:off x="228600" y="1752600"/>
            <a:ext cx="5181600" cy="3395801"/>
          </a:xfrm>
          <a:prstGeom prst="rect">
            <a:avLst/>
          </a:prstGeom>
        </p:spPr>
        <p:txBody>
          <a:bodyPr wrap="square">
            <a:spAutoFit/>
          </a:bodyPr>
          <a:lstStyle/>
          <a:p>
            <a:pPr marL="410688"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Establishing </a:t>
            </a:r>
            <a:r>
              <a:rPr lang="en-US" sz="3200" dirty="0">
                <a:sym typeface="Arial" charset="0"/>
              </a:rPr>
              <a:t>a profile for </a:t>
            </a:r>
            <a:r>
              <a:rPr lang="en-US" sz="3200" dirty="0" smtClean="0">
                <a:sym typeface="Arial" charset="0"/>
              </a:rPr>
              <a:t>you</a:t>
            </a:r>
          </a:p>
          <a:p>
            <a:pPr marL="410688"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Sharing </a:t>
            </a:r>
            <a:r>
              <a:rPr lang="en-US" sz="3200" dirty="0" smtClean="0">
                <a:sym typeface="Arial" charset="0"/>
              </a:rPr>
              <a:t>information with partners for targeted advertising</a:t>
            </a:r>
          </a:p>
          <a:p>
            <a:endParaRPr lang="en-US" sz="4800" dirty="0">
              <a:solidFill>
                <a:srgbClr val="FF0000"/>
              </a:solidFill>
            </a:endParaRPr>
          </a:p>
        </p:txBody>
      </p:sp>
      <p:sp>
        <p:nvSpPr>
          <p:cNvPr id="4" name="Rectangle 3"/>
          <p:cNvSpPr/>
          <p:nvPr/>
        </p:nvSpPr>
        <p:spPr>
          <a:xfrm>
            <a:off x="1" y="381000"/>
            <a:ext cx="9144000" cy="707886"/>
          </a:xfrm>
          <a:prstGeom prst="rect">
            <a:avLst/>
          </a:prstGeom>
        </p:spPr>
        <p:txBody>
          <a:bodyPr wrap="square">
            <a:spAutoFit/>
          </a:bodyPr>
          <a:lstStyle/>
          <a:p>
            <a:pPr algn="ctr"/>
            <a:r>
              <a:rPr lang="en-US" sz="4000" dirty="0" smtClean="0">
                <a:latin typeface="Arial Black" pitchFamily="34" charset="0"/>
              </a:rPr>
              <a:t>Value To Them</a:t>
            </a:r>
            <a:endParaRPr lang="en-US" sz="4000" dirty="0">
              <a:latin typeface="Arial Black" pitchFamily="34" charset="0"/>
            </a:endParaRP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 y="1676400"/>
            <a:ext cx="4800600" cy="3847207"/>
          </a:xfrm>
          <a:prstGeom prst="rect">
            <a:avLst/>
          </a:prstGeom>
        </p:spPr>
        <p:txBody>
          <a:bodyPr wrap="square">
            <a:spAutoFit/>
          </a:bodyPr>
          <a:lstStyle/>
          <a:p>
            <a:pPr marL="410688"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Stalking</a:t>
            </a:r>
          </a:p>
          <a:p>
            <a:pPr marL="410688"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Knowing </a:t>
            </a:r>
            <a:r>
              <a:rPr lang="en-US" sz="3200" dirty="0">
                <a:sym typeface="Arial" charset="0"/>
              </a:rPr>
              <a:t>when the house is </a:t>
            </a:r>
            <a:r>
              <a:rPr lang="en-US" sz="3200" dirty="0" smtClean="0">
                <a:sym typeface="Arial" charset="0"/>
              </a:rPr>
              <a:t>empty</a:t>
            </a:r>
          </a:p>
          <a:p>
            <a:pPr marL="410688"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"Lifestyle" grading for insurance companies</a:t>
            </a:r>
          </a:p>
          <a:p>
            <a:pPr marL="410688" indent="-321407" fontAlgn="base">
              <a:spcBef>
                <a:spcPts val="844"/>
              </a:spcBef>
              <a:spcAft>
                <a:spcPct val="0"/>
              </a:spcAft>
              <a:buClr>
                <a:srgbClr val="E48A34"/>
              </a:buClr>
              <a:buSzPct val="100000"/>
              <a:buFont typeface="Wingdings" pitchFamily="1" charset="2"/>
              <a:buChar char="§"/>
            </a:pPr>
            <a:r>
              <a:rPr lang="en-US" sz="3200" dirty="0" smtClean="0">
                <a:sym typeface="Arial" charset="0"/>
              </a:rPr>
              <a:t>Legal research for divorce, etc.</a:t>
            </a:r>
            <a:endParaRPr lang="en-US" sz="3200" dirty="0">
              <a:sym typeface="Arial" charset="0"/>
            </a:endParaRPr>
          </a:p>
        </p:txBody>
      </p:sp>
      <p:sp>
        <p:nvSpPr>
          <p:cNvPr id="5" name="Title 4"/>
          <p:cNvSpPr>
            <a:spLocks noGrp="1"/>
          </p:cNvSpPr>
          <p:nvPr>
            <p:ph type="title"/>
          </p:nvPr>
        </p:nvSpPr>
        <p:spPr>
          <a:xfrm>
            <a:off x="214315" y="178594"/>
            <a:ext cx="8670727" cy="888206"/>
          </a:xfrm>
        </p:spPr>
        <p:txBody>
          <a:bodyPr>
            <a:noAutofit/>
          </a:bodyPr>
          <a:lstStyle/>
          <a:p>
            <a:r>
              <a:rPr lang="en-US" sz="4000" dirty="0" smtClean="0">
                <a:latin typeface="Arial Black" pitchFamily="34" charset="0"/>
              </a:rPr>
              <a:t>Value To Them</a:t>
            </a:r>
            <a:endParaRPr lang="en-US" sz="4000" dirty="0">
              <a:latin typeface="Arial Black" pitchFamily="34" charset="0"/>
            </a:endParaRPr>
          </a:p>
        </p:txBody>
      </p:sp>
      <p:pic>
        <p:nvPicPr>
          <p:cNvPr id="1026" name="Picture 2"/>
          <p:cNvPicPr>
            <a:picLocks noChangeAspect="1" noChangeArrowheads="1"/>
          </p:cNvPicPr>
          <p:nvPr/>
        </p:nvPicPr>
        <p:blipFill>
          <a:blip r:embed="rId2" cstate="screen"/>
          <a:srcRect/>
          <a:stretch>
            <a:fillRect/>
          </a:stretch>
        </p:blipFill>
        <p:spPr bwMode="auto">
          <a:xfrm>
            <a:off x="5562600" y="1847850"/>
            <a:ext cx="2895600" cy="333375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753612"/>
            <a:ext cx="4572000" cy="3046988"/>
          </a:xfrm>
          <a:prstGeom prst="rect">
            <a:avLst/>
          </a:prstGeom>
        </p:spPr>
        <p:txBody>
          <a:bodyPr>
            <a:spAutoFit/>
          </a:bodyPr>
          <a:lstStyle/>
          <a:p>
            <a:r>
              <a:rPr lang="en-US" sz="3200" dirty="0" smtClean="0"/>
              <a:t>What </a:t>
            </a:r>
            <a:r>
              <a:rPr lang="en-US" sz="3200" dirty="0"/>
              <a:t>do we expect from people who get our </a:t>
            </a:r>
            <a:r>
              <a:rPr lang="en-US" sz="3200" dirty="0" smtClean="0"/>
              <a:t>information?</a:t>
            </a:r>
          </a:p>
          <a:p>
            <a:endParaRPr lang="en-US" sz="3200" dirty="0" smtClean="0"/>
          </a:p>
          <a:p>
            <a:r>
              <a:rPr lang="en-US" sz="3200" dirty="0" smtClean="0"/>
              <a:t>How </a:t>
            </a:r>
            <a:r>
              <a:rPr lang="en-US" sz="3200" dirty="0"/>
              <a:t>will this change over time?</a:t>
            </a:r>
          </a:p>
        </p:txBody>
      </p:sp>
      <p:pic>
        <p:nvPicPr>
          <p:cNvPr id="7170" name="Picture 2"/>
          <p:cNvPicPr>
            <a:picLocks noChangeAspect="1" noChangeArrowheads="1"/>
          </p:cNvPicPr>
          <p:nvPr/>
        </p:nvPicPr>
        <p:blipFill>
          <a:blip r:embed="rId3" cstate="screen"/>
          <a:srcRect l="10000" r="12000"/>
          <a:stretch>
            <a:fillRect/>
          </a:stretch>
        </p:blipFill>
        <p:spPr bwMode="auto">
          <a:xfrm>
            <a:off x="5105400" y="1600200"/>
            <a:ext cx="3519473" cy="3733800"/>
          </a:xfrm>
          <a:prstGeom prst="rect">
            <a:avLst/>
          </a:prstGeom>
          <a:noFill/>
          <a:ln w="9525">
            <a:noFill/>
            <a:miter lim="800000"/>
            <a:headEnd/>
            <a:tailEnd/>
          </a:ln>
        </p:spPr>
      </p:pic>
      <p:sp>
        <p:nvSpPr>
          <p:cNvPr id="4" name="Title 3"/>
          <p:cNvSpPr>
            <a:spLocks noGrp="1"/>
          </p:cNvSpPr>
          <p:nvPr>
            <p:ph type="title"/>
          </p:nvPr>
        </p:nvSpPr>
        <p:spPr>
          <a:xfrm>
            <a:off x="0" y="0"/>
            <a:ext cx="9144000" cy="1143000"/>
          </a:xfrm>
        </p:spPr>
        <p:txBody>
          <a:bodyPr>
            <a:normAutofit/>
          </a:bodyPr>
          <a:lstStyle/>
          <a:p>
            <a:r>
              <a:rPr lang="en-US" sz="4000" dirty="0" smtClean="0">
                <a:latin typeface="Arial Black" pitchFamily="34" charset="0"/>
              </a:rPr>
              <a:t>How Do We Value Privacy?</a:t>
            </a:r>
            <a:endParaRPr lang="en-US" sz="4000" dirty="0">
              <a:latin typeface="Arial Black" pitchFamily="34" charset="0"/>
            </a:endParaRP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685800"/>
            <a:ext cx="4114800" cy="923330"/>
          </a:xfrm>
          <a:prstGeom prst="rect">
            <a:avLst/>
          </a:prstGeom>
          <a:noFill/>
          <a:ln w="38100" cmpd="dbl">
            <a:solidFill>
              <a:schemeClr val="accent1"/>
            </a:solidFill>
            <a:prstDash val="sysDash"/>
          </a:ln>
        </p:spPr>
        <p:txBody>
          <a:bodyPr wrap="square" rtlCol="0">
            <a:spAutoFit/>
          </a:bodyPr>
          <a:lstStyle/>
          <a:p>
            <a:r>
              <a:rPr lang="en-US" dirty="0" smtClean="0"/>
              <a:t>In February the U.S. Senate created a new Judiciary Subcommittee on Privacy, Technology and the Law</a:t>
            </a:r>
            <a:endParaRPr lang="en-US" dirty="0"/>
          </a:p>
        </p:txBody>
      </p:sp>
      <p:sp>
        <p:nvSpPr>
          <p:cNvPr id="3" name="Rectangle 2"/>
          <p:cNvSpPr/>
          <p:nvPr/>
        </p:nvSpPr>
        <p:spPr>
          <a:xfrm>
            <a:off x="5257800" y="304800"/>
            <a:ext cx="3505200" cy="1200329"/>
          </a:xfrm>
          <a:prstGeom prst="rect">
            <a:avLst/>
          </a:prstGeom>
          <a:ln w="57150" cmpd="sng">
            <a:solidFill>
              <a:schemeClr val="accent5"/>
            </a:solidFill>
          </a:ln>
        </p:spPr>
        <p:txBody>
          <a:bodyPr wrap="square">
            <a:spAutoFit/>
          </a:bodyPr>
          <a:lstStyle/>
          <a:p>
            <a:r>
              <a:rPr lang="en-US" dirty="0" smtClean="0"/>
              <a:t>A woman sued the company (</a:t>
            </a:r>
            <a:r>
              <a:rPr lang="en-US" dirty="0" smtClean="0">
                <a:hlinkClick r:id="rId3"/>
              </a:rPr>
              <a:t>Doe vs. Netflix</a:t>
            </a:r>
            <a:r>
              <a:rPr lang="en-US" dirty="0" smtClean="0"/>
              <a:t>) because it was collecting information that revealed her sexual preference.</a:t>
            </a:r>
            <a:endParaRPr lang="en-US" dirty="0"/>
          </a:p>
        </p:txBody>
      </p:sp>
      <p:sp>
        <p:nvSpPr>
          <p:cNvPr id="4" name="Rectangle 3"/>
          <p:cNvSpPr/>
          <p:nvPr/>
        </p:nvSpPr>
        <p:spPr>
          <a:xfrm>
            <a:off x="228600" y="1981200"/>
            <a:ext cx="4572000" cy="1477328"/>
          </a:xfrm>
          <a:prstGeom prst="rect">
            <a:avLst/>
          </a:prstGeom>
          <a:ln w="38100" cmpd="tri">
            <a:solidFill>
              <a:srgbClr val="FF0000"/>
            </a:solidFill>
          </a:ln>
        </p:spPr>
        <p:txBody>
          <a:bodyPr>
            <a:spAutoFit/>
          </a:bodyPr>
          <a:lstStyle/>
          <a:p>
            <a:r>
              <a:rPr lang="en-US" dirty="0" smtClean="0">
                <a:ln>
                  <a:solidFill>
                    <a:schemeClr val="tx1"/>
                  </a:solidFill>
                </a:ln>
              </a:rPr>
              <a:t>… research into </a:t>
            </a:r>
            <a:r>
              <a:rPr lang="en-US" dirty="0" err="1" smtClean="0">
                <a:ln>
                  <a:solidFill>
                    <a:schemeClr val="tx1"/>
                  </a:solidFill>
                </a:ln>
              </a:rPr>
              <a:t>geolocation</a:t>
            </a:r>
            <a:r>
              <a:rPr lang="en-US" dirty="0" smtClean="0">
                <a:ln>
                  <a:solidFill>
                    <a:schemeClr val="tx1"/>
                  </a:solidFill>
                </a:ln>
              </a:rPr>
              <a:t> that can track down a computer's location from its IP address to within 690 meters on average without voluntary disclosure from the target.</a:t>
            </a:r>
            <a:endParaRPr lang="en-US" dirty="0">
              <a:ln>
                <a:solidFill>
                  <a:schemeClr val="tx1"/>
                </a:solidFill>
              </a:ln>
            </a:endParaRPr>
          </a:p>
        </p:txBody>
      </p:sp>
      <p:sp>
        <p:nvSpPr>
          <p:cNvPr id="5" name="Rectangle 4"/>
          <p:cNvSpPr/>
          <p:nvPr/>
        </p:nvSpPr>
        <p:spPr>
          <a:xfrm>
            <a:off x="5105400" y="1752600"/>
            <a:ext cx="3581400" cy="1754326"/>
          </a:xfrm>
          <a:prstGeom prst="rect">
            <a:avLst/>
          </a:prstGeom>
          <a:ln w="88900" cmpd="tri">
            <a:solidFill>
              <a:schemeClr val="accent6"/>
            </a:solidFill>
            <a:prstDash val="dash"/>
          </a:ln>
        </p:spPr>
        <p:txBody>
          <a:bodyPr wrap="square">
            <a:spAutoFit/>
          </a:bodyPr>
          <a:lstStyle/>
          <a:p>
            <a:r>
              <a:rPr lang="en-US" dirty="0" smtClean="0"/>
              <a:t>Pandora takes your birth date, gender and more sensitive information such as your Android ID and your GPS location and sends it all to what looks to be advertising agencies.</a:t>
            </a:r>
            <a:endParaRPr lang="en-US" dirty="0"/>
          </a:p>
        </p:txBody>
      </p:sp>
      <p:sp>
        <p:nvSpPr>
          <p:cNvPr id="6" name="Rectangle 5"/>
          <p:cNvSpPr/>
          <p:nvPr/>
        </p:nvSpPr>
        <p:spPr>
          <a:xfrm>
            <a:off x="304800" y="3733800"/>
            <a:ext cx="4648200" cy="2362200"/>
          </a:xfrm>
          <a:prstGeom prst="rect">
            <a:avLst/>
          </a:prstGeom>
          <a:ln w="63500" cmpd="dbl">
            <a:solidFill>
              <a:schemeClr val="accent4"/>
            </a:solidFill>
          </a:ln>
        </p:spPr>
        <p:txBody>
          <a:bodyPr wrap="square">
            <a:spAutoFit/>
          </a:bodyPr>
          <a:lstStyle/>
          <a:p>
            <a:r>
              <a:rPr lang="en-US" dirty="0" smtClean="0"/>
              <a:t>How much information does a phone company collect on you? Given that they know which tower your phone pings every time you use it, try "all of it." That's what one German politician discovered when he sued his carrier, Deutsche Telekom, for all of the data they'd archived for six months of his cell phone usage.</a:t>
            </a:r>
            <a:endParaRPr lang="en-US" dirty="0"/>
          </a:p>
        </p:txBody>
      </p:sp>
      <p:sp>
        <p:nvSpPr>
          <p:cNvPr id="7" name="Rectangle 6"/>
          <p:cNvSpPr/>
          <p:nvPr/>
        </p:nvSpPr>
        <p:spPr>
          <a:xfrm>
            <a:off x="5334000" y="3886200"/>
            <a:ext cx="3048000" cy="2031325"/>
          </a:xfrm>
          <a:prstGeom prst="rect">
            <a:avLst/>
          </a:prstGeom>
          <a:ln>
            <a:solidFill>
              <a:schemeClr val="tx1"/>
            </a:solidFill>
            <a:prstDash val="dash"/>
          </a:ln>
        </p:spPr>
        <p:txBody>
          <a:bodyPr wrap="square">
            <a:spAutoFit/>
          </a:bodyPr>
          <a:lstStyle/>
          <a:p>
            <a:r>
              <a:rPr lang="en-US" dirty="0" smtClean="0"/>
              <a:t>The Obama administration is urging the Supreme Court to allow the government, without a court warrant, to affix GPS devices on suspects' vehicles to track their every move. </a:t>
            </a:r>
            <a:endParaRPr lang="en-US" dirty="0"/>
          </a:p>
        </p:txBody>
      </p:sp>
    </p:spTree>
  </p:cSld>
  <p:clrMapOvr>
    <a:masterClrMapping/>
  </p:clrMapOvr>
  <p:transition spd="med">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ere2 Theme">
  <a:themeElements>
    <a:clrScheme name="Title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1">
      <a:majorFont>
        <a:latin typeface="Arial"/>
        <a:ea typeface="ヒラギノ角ゴ ProN W6"/>
        <a:cs typeface=""/>
      </a:majorFont>
      <a:minorFont>
        <a:latin typeface="Arial"/>
        <a:ea typeface="ヒラギノ角ゴ ProN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100" b="0" i="0" u="none" strike="noStrike" cap="none" normalizeH="0" baseline="0" smtClean="0">
            <a:ln>
              <a:noFill/>
            </a:ln>
            <a:solidFill>
              <a:srgbClr val="000000"/>
            </a:solidFill>
            <a:effectLst/>
            <a:latin typeface="GillSans" pitchFamily="1" charset="0"/>
            <a:ea typeface="ヒラギノ角ゴ ProN W3" pitchFamily="1" charset="-128"/>
            <a:sym typeface="GillSans" pitchFamily="1"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100" b="0" i="0" u="none" strike="noStrike" cap="none" normalizeH="0" baseline="0" smtClean="0">
            <a:ln>
              <a:noFill/>
            </a:ln>
            <a:solidFill>
              <a:srgbClr val="000000"/>
            </a:solidFill>
            <a:effectLst/>
            <a:latin typeface="GillSans" pitchFamily="1" charset="0"/>
            <a:ea typeface="ヒラギノ角ゴ ProN W3" pitchFamily="1" charset="-128"/>
            <a:sym typeface="GillSans" pitchFamily="1" charset="0"/>
          </a:defRPr>
        </a:defPPr>
      </a:lstStyle>
    </a:lnDef>
  </a:objectDefaults>
  <a:extraClrSchemeLst>
    <a:extraClrScheme>
      <a:clrScheme name="Title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ullets 1">
  <a:themeElements>
    <a:clrScheme name="Bullets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llets 1">
      <a:majorFont>
        <a:latin typeface="Arial"/>
        <a:ea typeface="ヒラギノ角ゴ ProN W6"/>
        <a:cs typeface=""/>
      </a:majorFont>
      <a:minorFont>
        <a:latin typeface="Arial"/>
        <a:ea typeface="ヒラギノ角ゴ ProN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100" b="0" i="0" u="none" strike="noStrike" cap="none" normalizeH="0" baseline="0" smtClean="0">
            <a:ln>
              <a:noFill/>
            </a:ln>
            <a:solidFill>
              <a:srgbClr val="000000"/>
            </a:solidFill>
            <a:effectLst/>
            <a:latin typeface="GillSans" pitchFamily="1" charset="0"/>
            <a:ea typeface="ヒラギノ角ゴ ProN W3" pitchFamily="1" charset="-128"/>
            <a:sym typeface="GillSans" pitchFamily="1"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100" b="0" i="0" u="none" strike="noStrike" cap="none" normalizeH="0" baseline="0" smtClean="0">
            <a:ln>
              <a:noFill/>
            </a:ln>
            <a:solidFill>
              <a:srgbClr val="000000"/>
            </a:solidFill>
            <a:effectLst/>
            <a:latin typeface="GillSans" pitchFamily="1" charset="0"/>
            <a:ea typeface="ヒラギノ角ゴ ProN W3" pitchFamily="1" charset="-128"/>
            <a:sym typeface="GillSans" pitchFamily="1" charset="0"/>
          </a:defRPr>
        </a:defPPr>
      </a:lstStyle>
    </a:lnDef>
  </a:objectDefaults>
  <a:extraClrSchemeLst>
    <a:extraClrScheme>
      <a:clrScheme name="Bullets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itle 2">
  <a:themeElements>
    <a:clrScheme name="Title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2">
      <a:majorFont>
        <a:latin typeface="Arial"/>
        <a:ea typeface="ヒラギノ角ゴ ProN W6"/>
        <a:cs typeface=""/>
      </a:majorFont>
      <a:minorFont>
        <a:latin typeface="Arial"/>
        <a:ea typeface="ヒラギノ角ゴ ProN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100" b="0" i="0" u="none" strike="noStrike" cap="none" normalizeH="0" baseline="0" smtClean="0">
            <a:ln>
              <a:noFill/>
            </a:ln>
            <a:solidFill>
              <a:srgbClr val="000000"/>
            </a:solidFill>
            <a:effectLst/>
            <a:latin typeface="GillSans" pitchFamily="1" charset="0"/>
            <a:ea typeface="ヒラギノ角ゴ ProN W3" pitchFamily="1" charset="-128"/>
            <a:sym typeface="GillSans" pitchFamily="1"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100" b="0" i="0" u="none" strike="noStrike" cap="none" normalizeH="0" baseline="0" smtClean="0">
            <a:ln>
              <a:noFill/>
            </a:ln>
            <a:solidFill>
              <a:srgbClr val="000000"/>
            </a:solidFill>
            <a:effectLst/>
            <a:latin typeface="GillSans" pitchFamily="1" charset="0"/>
            <a:ea typeface="ヒラギノ角ゴ ProN W3" pitchFamily="1" charset="-128"/>
            <a:sym typeface="GillSans" pitchFamily="1" charset="0"/>
          </a:defRPr>
        </a:defPPr>
      </a:lstStyle>
    </a:lnDef>
  </a:objectDefaults>
  <a:extraClrSchemeLst>
    <a:extraClrScheme>
      <a:clrScheme name="Title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Bullets 2">
  <a:themeElements>
    <a:clrScheme name="Bullets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llets 2">
      <a:majorFont>
        <a:latin typeface="Arial"/>
        <a:ea typeface="ヒラギノ角ゴ ProN W6"/>
        <a:cs typeface=""/>
      </a:majorFont>
      <a:minorFont>
        <a:latin typeface="Arial"/>
        <a:ea typeface="ヒラギノ角ゴ ProN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100" b="0" i="0" u="none" strike="noStrike" cap="none" normalizeH="0" baseline="0" smtClean="0">
            <a:ln>
              <a:noFill/>
            </a:ln>
            <a:solidFill>
              <a:srgbClr val="000000"/>
            </a:solidFill>
            <a:effectLst/>
            <a:latin typeface="GillSans" pitchFamily="1" charset="0"/>
            <a:ea typeface="ヒラギノ角ゴ ProN W3" pitchFamily="1" charset="-128"/>
            <a:sym typeface="GillSans" pitchFamily="1"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100" b="0" i="0" u="none" strike="noStrike" cap="none" normalizeH="0" baseline="0" smtClean="0">
            <a:ln>
              <a:noFill/>
            </a:ln>
            <a:solidFill>
              <a:srgbClr val="000000"/>
            </a:solidFill>
            <a:effectLst/>
            <a:latin typeface="GillSans" pitchFamily="1" charset="0"/>
            <a:ea typeface="ヒラギノ角ゴ ProN W3" pitchFamily="1" charset="-128"/>
            <a:sym typeface="GillSans" pitchFamily="1" charset="0"/>
          </a:defRPr>
        </a:defPPr>
      </a:lstStyle>
    </a:lnDef>
  </a:objectDefaults>
  <a:extraClrSchemeLst>
    <a:extraClrScheme>
      <a:clrScheme name="Bullets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Where2 Theme</Template>
  <TotalTime>1327</TotalTime>
  <Words>725</Words>
  <Application>Microsoft Office PowerPoint</Application>
  <PresentationFormat>On-screen Show (4:3)</PresentationFormat>
  <Paragraphs>90</Paragraphs>
  <Slides>19</Slides>
  <Notes>7</Notes>
  <HiddenSlides>0</HiddenSlides>
  <MMClips>0</MMClips>
  <ScaleCrop>false</ScaleCrop>
  <HeadingPairs>
    <vt:vector size="4" baseType="variant">
      <vt:variant>
        <vt:lpstr>Theme</vt:lpstr>
      </vt:variant>
      <vt:variant>
        <vt:i4>4</vt:i4>
      </vt:variant>
      <vt:variant>
        <vt:lpstr>Slide Titles</vt:lpstr>
      </vt:variant>
      <vt:variant>
        <vt:i4>19</vt:i4>
      </vt:variant>
    </vt:vector>
  </HeadingPairs>
  <TitlesOfParts>
    <vt:vector size="23" baseType="lpstr">
      <vt:lpstr>Where2 Theme</vt:lpstr>
      <vt:lpstr>Bullets 1</vt:lpstr>
      <vt:lpstr>Title 2</vt:lpstr>
      <vt:lpstr>Bullets 2</vt:lpstr>
      <vt:lpstr>Involuntary Check-ins</vt:lpstr>
      <vt:lpstr>Slide 2</vt:lpstr>
      <vt:lpstr>Slide 3</vt:lpstr>
      <vt:lpstr>Slide 4</vt:lpstr>
      <vt:lpstr>Slide 5</vt:lpstr>
      <vt:lpstr>Slide 6</vt:lpstr>
      <vt:lpstr>Value To Them</vt:lpstr>
      <vt:lpstr>How Do We Value Privacy?</vt:lpstr>
      <vt:lpstr>Slide 9</vt:lpstr>
      <vt:lpstr>Commerce of Privacy</vt:lpstr>
      <vt:lpstr>Worries…</vt:lpstr>
      <vt:lpstr>Common</vt:lpstr>
      <vt:lpstr>Biometric Matching</vt:lpstr>
      <vt:lpstr>Face Matching in Surveillance</vt:lpstr>
      <vt:lpstr>Defeat</vt:lpstr>
      <vt:lpstr>Uncommon</vt:lpstr>
      <vt:lpstr>Default Privacy Settings</vt:lpstr>
      <vt:lpstr>Privacy Policies</vt:lpstr>
      <vt:lpstr>What You Can Do</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Involuntary Check-ins  How to hide in a modern surveillance society</dc:title>
  <dc:creator>alexk</dc:creator>
  <cp:lastModifiedBy>mary.haskett</cp:lastModifiedBy>
  <cp:revision>26</cp:revision>
  <dcterms:created xsi:type="dcterms:W3CDTF">2011-04-11T03:09:19Z</dcterms:created>
  <dcterms:modified xsi:type="dcterms:W3CDTF">2011-04-20T18:56:00Z</dcterms:modified>
</cp:coreProperties>
</file>